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8.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g" ContentType="image/jpeg"/>
  <Override PartName="/ppt/media/image16.jpg" ContentType="image/jpeg"/>
  <Override PartName="/ppt/media/image29.jpg" ContentType="image/jpeg"/>
  <Override PartName="/ppt/notesSlides/notesSlide5.xml" ContentType="application/vnd.openxmlformats-officedocument.presentationml.notesSlide+xml"/>
  <Override PartName="/ppt/media/image30.jpg" ContentType="image/jpeg"/>
  <Override PartName="/ppt/media/image31.jpg" ContentType="image/jpeg"/>
  <Override PartName="/ppt/media/image32.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19" r:id="rId5"/>
  </p:sldMasterIdLst>
  <p:notesMasterIdLst>
    <p:notesMasterId r:id="rId26"/>
  </p:notesMasterIdLst>
  <p:sldIdLst>
    <p:sldId id="2147482347" r:id="rId6"/>
    <p:sldId id="5361" r:id="rId7"/>
    <p:sldId id="2147482294" r:id="rId8"/>
    <p:sldId id="2147482346" r:id="rId9"/>
    <p:sldId id="2147482345" r:id="rId10"/>
    <p:sldId id="259" r:id="rId11"/>
    <p:sldId id="260" r:id="rId12"/>
    <p:sldId id="2147482337" r:id="rId13"/>
    <p:sldId id="262" r:id="rId14"/>
    <p:sldId id="263" r:id="rId15"/>
    <p:sldId id="2147482349" r:id="rId16"/>
    <p:sldId id="2147476818" r:id="rId17"/>
    <p:sldId id="264" r:id="rId18"/>
    <p:sldId id="2147476806" r:id="rId19"/>
    <p:sldId id="2147482332" r:id="rId20"/>
    <p:sldId id="2147482333" r:id="rId21"/>
    <p:sldId id="2147482335" r:id="rId22"/>
    <p:sldId id="2147482334" r:id="rId23"/>
    <p:sldId id="5368" r:id="rId24"/>
    <p:sldId id="2147476819" r:id="rId25"/>
  </p:sldIdLst>
  <p:sldSz cx="12192000" cy="6858000"/>
  <p:notesSz cx="7004050" cy="929005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516" userDrawn="1">
          <p15:clr>
            <a:srgbClr val="A4A3A4"/>
          </p15:clr>
        </p15:guide>
        <p15:guide id="2" orient="horz" pos="663" userDrawn="1">
          <p15:clr>
            <a:srgbClr val="A4A3A4"/>
          </p15:clr>
        </p15:guide>
        <p15:guide id="3" pos="733" userDrawn="1">
          <p15:clr>
            <a:srgbClr val="A4A3A4"/>
          </p15:clr>
        </p15:guide>
        <p15:guide id="4" pos="3863" userDrawn="1">
          <p15:clr>
            <a:srgbClr val="A4A3A4"/>
          </p15:clr>
        </p15:guide>
        <p15:guide id="5" pos="4021" userDrawn="1">
          <p15:clr>
            <a:srgbClr val="A4A3A4"/>
          </p15:clr>
        </p15:guide>
        <p15:guide id="6" pos="60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65A310-384D-D371-28D3-C4D41F3C3BBB}" name="Amanda Lacaze" initials="AL" userId="S::ALacaze@lynasre.com::f2631e03-2c55-4a49-9ed1-5291374c6274" providerId="AD"/>
  <p188:author id="{0EEA7990-FF7B-3BF9-89B4-394DD02ED2E4}" name="Teena Wheat" initials="TW" userId="S::Teena.Wheat@lynasre.com::e23d6877-3b0e-4705-9068-13f08b74cc4d" providerId="AD"/>
  <p188:author id="{50DF88C1-7A11-42A5-B700-A3E725F70FB5}" name="Guest User" initials="GU" userId="S::urn:spo:anon#4e4acda378ba58a0384ab9b8d17f94772aed4d22c77afc31e69a171722fa7520::" providerId="AD"/>
  <p188:author id="{7D4897DC-7B0D-B82B-4313-CA1B6033F4D9}" name="Alex Logan" initials="AL" userId="S::ALogan@lynasre.com::e4c2db7e-1715-4c39-beb9-fe2330bde5c3" providerId="AD"/>
  <p188:author id="{CB2C05F7-E613-1B97-998F-A2A19AC31E67}" name="Jennifer Parker" initials="JP" userId="S::JParker@lynasre.com::e160285d-44dc-47e9-8da7-24c515f8d118" providerId="AD"/>
  <p188:author id="{D6A1EDFB-76C3-30BF-D36D-CACD365564CD}" name="Amanda Lacaze" initials="AL" userId="S::alacaze@lynasre.com::f2631e03-2c55-4a49-9ed1-5291374c627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im Johnston" initials="JJ" lastIdx="15" clrIdx="0">
    <p:extLst>
      <p:ext uri="{19B8F6BF-5375-455C-9EA6-DF929625EA0E}">
        <p15:presenceInfo xmlns:p15="http://schemas.microsoft.com/office/powerpoint/2012/main" userId="Jim Johnston" providerId="None"/>
      </p:ext>
    </p:extLst>
  </p:cmAuthor>
  <p:cmAuthor id="2" name="Lauren Stutchbury" initials="LS" lastIdx="2" clrIdx="1">
    <p:extLst>
      <p:ext uri="{19B8F6BF-5375-455C-9EA6-DF929625EA0E}">
        <p15:presenceInfo xmlns:p15="http://schemas.microsoft.com/office/powerpoint/2012/main" userId="S::LStutchbury@lynasre.com::705a5bc6-2a0c-4d0c-8552-3a07bbf7a6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1AAB9"/>
    <a:srgbClr val="F2F2F2"/>
    <a:srgbClr val="046A38"/>
    <a:srgbClr val="FFC600"/>
    <a:srgbClr val="06B0BD"/>
    <a:srgbClr val="B02534"/>
    <a:srgbClr val="C7D5C8"/>
    <a:srgbClr val="E5CCEE"/>
    <a:srgbClr val="FFE8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31" autoAdjust="0"/>
    <p:restoredTop sz="94660"/>
  </p:normalViewPr>
  <p:slideViewPr>
    <p:cSldViewPr snapToGrid="0">
      <p:cViewPr varScale="1">
        <p:scale>
          <a:sx n="78" d="100"/>
          <a:sy n="78" d="100"/>
        </p:scale>
        <p:origin x="45" y="165"/>
      </p:cViewPr>
      <p:guideLst>
        <p:guide pos="6516"/>
        <p:guide orient="horz" pos="663"/>
        <p:guide pos="733"/>
        <p:guide pos="3863"/>
        <p:guide pos="4021"/>
        <p:guide pos="6017"/>
      </p:guideLst>
    </p:cSldViewPr>
  </p:slideViewPr>
  <p:notesTextViewPr>
    <p:cViewPr>
      <p:scale>
        <a:sx n="400" d="100"/>
        <a:sy n="4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yne Park" userId="a220c3d5-ad71-46e3-be91-084d9484c3bf" providerId="ADAL" clId="{56EDECA3-044D-451E-A288-9E4D649EF0AF}"/>
    <pc:docChg chg="delSld delMainMaster">
      <pc:chgData name="Wayne Park" userId="a220c3d5-ad71-46e3-be91-084d9484c3bf" providerId="ADAL" clId="{56EDECA3-044D-451E-A288-9E4D649EF0AF}" dt="2026-05-04T08:02:23.382" v="0" actId="47"/>
      <pc:docMkLst>
        <pc:docMk/>
      </pc:docMkLst>
      <pc:sldChg chg="del">
        <pc:chgData name="Wayne Park" userId="a220c3d5-ad71-46e3-be91-084d9484c3bf" providerId="ADAL" clId="{56EDECA3-044D-451E-A288-9E4D649EF0AF}" dt="2026-05-04T08:02:23.382" v="0" actId="47"/>
        <pc:sldMkLst>
          <pc:docMk/>
          <pc:sldMk cId="112739685" sldId="5622"/>
        </pc:sldMkLst>
      </pc:sldChg>
      <pc:sldMasterChg chg="del delSldLayout">
        <pc:chgData name="Wayne Park" userId="a220c3d5-ad71-46e3-be91-084d9484c3bf" providerId="ADAL" clId="{56EDECA3-044D-451E-A288-9E4D649EF0AF}" dt="2026-05-04T08:02:23.382" v="0" actId="47"/>
        <pc:sldMasterMkLst>
          <pc:docMk/>
          <pc:sldMasterMk cId="2011417227" sldId="2147484225"/>
        </pc:sldMasterMkLst>
        <pc:sldLayoutChg chg="del">
          <pc:chgData name="Wayne Park" userId="a220c3d5-ad71-46e3-be91-084d9484c3bf" providerId="ADAL" clId="{56EDECA3-044D-451E-A288-9E4D649EF0AF}" dt="2026-05-04T08:02:23.382" v="0" actId="47"/>
          <pc:sldLayoutMkLst>
            <pc:docMk/>
            <pc:sldMasterMk cId="2011417227" sldId="2147484225"/>
            <pc:sldLayoutMk cId="1394688606" sldId="2147484226"/>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261184365" sldId="2147484227"/>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14113473" sldId="2147484228"/>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924414735" sldId="2147484229"/>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115294469" sldId="2147484230"/>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4124169911" sldId="2147484231"/>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845730047" sldId="2147484232"/>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975400777" sldId="2147484233"/>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287579204" sldId="2147484234"/>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723970455" sldId="2147484235"/>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941785175" sldId="2147484236"/>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01597149" sldId="2147484237"/>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838746050" sldId="2147484238"/>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317828921" sldId="2147484239"/>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911926976" sldId="2147484240"/>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606108333" sldId="2147484241"/>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724811397" sldId="2147484242"/>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897077639" sldId="2147484243"/>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482033436" sldId="2147484244"/>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476215892" sldId="2147484245"/>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987963822" sldId="2147484246"/>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947386643" sldId="2147484247"/>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655045159" sldId="2147484248"/>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670011377" sldId="2147484249"/>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215268374" sldId="2147484250"/>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850561780" sldId="2147484251"/>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41520742" sldId="2147484252"/>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363946811" sldId="2147484253"/>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674750124" sldId="2147484254"/>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271129833" sldId="2147484255"/>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753920124" sldId="2147484256"/>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952883005" sldId="2147484257"/>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755596119" sldId="2147484258"/>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653962477" sldId="2147484259"/>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778432980" sldId="2147484260"/>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25906616" sldId="2147484261"/>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475847701" sldId="2147484262"/>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116350498" sldId="2147484263"/>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748223080" sldId="2147484264"/>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140731747" sldId="2147484265"/>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056883211" sldId="2147484266"/>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498938789" sldId="2147484267"/>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570526630" sldId="2147484268"/>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351920021" sldId="2147484269"/>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4041650070" sldId="2147484270"/>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377997790" sldId="2147484271"/>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391332970" sldId="2147484272"/>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484894903" sldId="2147484273"/>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748526414" sldId="2147484274"/>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540648057" sldId="2147484275"/>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4060308532" sldId="2147484276"/>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609651067" sldId="2147484277"/>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208166322" sldId="2147484278"/>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1479434659" sldId="2147484279"/>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384774223" sldId="2147484280"/>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44698375" sldId="2147484281"/>
          </pc:sldLayoutMkLst>
        </pc:sldLayoutChg>
        <pc:sldLayoutChg chg="del">
          <pc:chgData name="Wayne Park" userId="a220c3d5-ad71-46e3-be91-084d9484c3bf" providerId="ADAL" clId="{56EDECA3-044D-451E-A288-9E4D649EF0AF}" dt="2026-05-04T08:02:23.382" v="0" actId="47"/>
          <pc:sldLayoutMkLst>
            <pc:docMk/>
            <pc:sldMasterMk cId="2011417227" sldId="2147484225"/>
            <pc:sldLayoutMk cId="2929735998" sldId="214748428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AU"/>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86FE6816-F87C-4818-BD00-2B89ABD5D040}" type="datetimeFigureOut">
              <a:rPr lang="en-AU" smtClean="0"/>
              <a:t>8/05/2026</a:t>
            </a:fld>
            <a:endParaRPr lang="en-AU"/>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AU"/>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AU"/>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F86DE2C0-ADDA-47D1-8A1B-91BBA58EC6CC}" type="slidenum">
              <a:rPr lang="en-AU" smtClean="0"/>
              <a:t>‹#›</a:t>
            </a:fld>
            <a:endParaRPr lang="en-AU"/>
          </a:p>
        </p:txBody>
      </p:sp>
    </p:spTree>
    <p:extLst>
      <p:ext uri="{BB962C8B-B14F-4D97-AF65-F5344CB8AC3E}">
        <p14:creationId xmlns:p14="http://schemas.microsoft.com/office/powerpoint/2010/main" val="4248658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DE2C0-ADDA-47D1-8A1B-91BBA58EC6C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8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86DE2C0-ADDA-47D1-8A1B-91BBA58EC6CC}" type="slidenum">
              <a:rPr lang="en-AU" smtClean="0"/>
              <a:t>2</a:t>
            </a:fld>
            <a:endParaRPr lang="en-AU"/>
          </a:p>
        </p:txBody>
      </p:sp>
    </p:spTree>
    <p:extLst>
      <p:ext uri="{BB962C8B-B14F-4D97-AF65-F5344CB8AC3E}">
        <p14:creationId xmlns:p14="http://schemas.microsoft.com/office/powerpoint/2010/main" val="17787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AE6B2-AC15-AB29-8A19-E8D30B97D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C0C60-934D-401E-9769-45B4FE260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F7E23-B5A9-E3EC-2A38-664E58D6002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2F9564F-DAD6-5F96-891B-3D12D3673056}"/>
              </a:ext>
            </a:extLst>
          </p:cNvPr>
          <p:cNvSpPr>
            <a:spLocks noGrp="1"/>
          </p:cNvSpPr>
          <p:nvPr>
            <p:ph type="sldNum" sz="quarter" idx="5"/>
          </p:nvPr>
        </p:nvSpPr>
        <p:spPr/>
        <p:txBody>
          <a:bodyPr/>
          <a:lstStyle/>
          <a:p>
            <a:fld id="{F86DE2C0-ADDA-47D1-8A1B-91BBA58EC6CC}" type="slidenum">
              <a:rPr lang="en-AU" smtClean="0"/>
              <a:t>3</a:t>
            </a:fld>
            <a:endParaRPr lang="en-AU"/>
          </a:p>
        </p:txBody>
      </p:sp>
    </p:spTree>
    <p:extLst>
      <p:ext uri="{BB962C8B-B14F-4D97-AF65-F5344CB8AC3E}">
        <p14:creationId xmlns:p14="http://schemas.microsoft.com/office/powerpoint/2010/main" val="351719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141ED-C876-A4D3-ED7C-1267E4610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87CA7-F545-C5D3-B449-79B442CD4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6CE04-EB85-7825-E875-FD8ED1C6A52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5A7081F-C798-8D3D-ADF3-258A38A98D80}"/>
              </a:ext>
            </a:extLst>
          </p:cNvPr>
          <p:cNvSpPr>
            <a:spLocks noGrp="1"/>
          </p:cNvSpPr>
          <p:nvPr>
            <p:ph type="sldNum" sz="quarter" idx="5"/>
          </p:nvPr>
        </p:nvSpPr>
        <p:spPr/>
        <p:txBody>
          <a:bodyPr/>
          <a:lstStyle/>
          <a:p>
            <a:fld id="{F86DE2C0-ADDA-47D1-8A1B-91BBA58EC6CC}" type="slidenum">
              <a:rPr lang="en-AU" smtClean="0"/>
              <a:t>4</a:t>
            </a:fld>
            <a:endParaRPr lang="en-AU"/>
          </a:p>
        </p:txBody>
      </p:sp>
    </p:spTree>
    <p:extLst>
      <p:ext uri="{BB962C8B-B14F-4D97-AF65-F5344CB8AC3E}">
        <p14:creationId xmlns:p14="http://schemas.microsoft.com/office/powerpoint/2010/main" val="366686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7DF45-28C5-F78B-8DFB-F2108BFDC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87AF2-95D4-D701-5F32-265C52D3C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06D12-8C0B-FDBE-65C9-5B277AB3655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A216CCE-6602-DE21-6DE1-88216A42A50A}"/>
              </a:ext>
            </a:extLst>
          </p:cNvPr>
          <p:cNvSpPr>
            <a:spLocks noGrp="1"/>
          </p:cNvSpPr>
          <p:nvPr>
            <p:ph type="sldNum" sz="quarter" idx="5"/>
          </p:nvPr>
        </p:nvSpPr>
        <p:spPr/>
        <p:txBody>
          <a:bodyPr/>
          <a:lstStyle/>
          <a:p>
            <a:fld id="{F86DE2C0-ADDA-47D1-8A1B-91BBA58EC6CC}" type="slidenum">
              <a:rPr lang="en-AU" smtClean="0"/>
              <a:t>15</a:t>
            </a:fld>
            <a:endParaRPr lang="en-AU"/>
          </a:p>
        </p:txBody>
      </p:sp>
    </p:spTree>
    <p:extLst>
      <p:ext uri="{BB962C8B-B14F-4D97-AF65-F5344CB8AC3E}">
        <p14:creationId xmlns:p14="http://schemas.microsoft.com/office/powerpoint/2010/main" val="304735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DE2C0-ADDA-47D1-8A1B-91BBA58EC6C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69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931042">
              <a:defRPr/>
            </a:pPr>
            <a:fld id="{1621B5A3-1E72-4ED3-AF46-2DFA26297B42}" type="slidenum">
              <a:rPr lang="en-AU">
                <a:solidFill>
                  <a:prstClr val="black"/>
                </a:solidFill>
                <a:latin typeface="Calibri" panose="020F0502020204030204"/>
              </a:rPr>
              <a:pPr defTabSz="931042">
                <a:defRPr/>
              </a:pPr>
              <a:t>20</a:t>
            </a:fld>
            <a:endParaRPr lang="en-AU">
              <a:solidFill>
                <a:prstClr val="black"/>
              </a:solidFill>
              <a:latin typeface="Calibri" panose="020F0502020204030204"/>
            </a:endParaRPr>
          </a:p>
        </p:txBody>
      </p:sp>
    </p:spTree>
    <p:extLst>
      <p:ext uri="{BB962C8B-B14F-4D97-AF65-F5344CB8AC3E}">
        <p14:creationId xmlns:p14="http://schemas.microsoft.com/office/powerpoint/2010/main" val="945784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E68025F-D8A7-49AB-9256-6C261AED5514}"/>
              </a:ext>
            </a:extLst>
          </p:cNvPr>
          <p:cNvSpPr>
            <a:spLocks noGrp="1"/>
          </p:cNvSpPr>
          <p:nvPr>
            <p:ph type="pic" sz="quarter" idx="13" hasCustomPrompt="1"/>
          </p:nvPr>
        </p:nvSpPr>
        <p:spPr>
          <a:xfrm>
            <a:off x="0" y="0"/>
            <a:ext cx="12192000" cy="6858000"/>
          </a:xfrm>
          <a:prstGeom prst="rect">
            <a:avLst/>
          </a:prstGeom>
          <a:solidFill>
            <a:schemeClr val="bg1">
              <a:lumMod val="95000"/>
            </a:schemeClr>
          </a:solidFill>
        </p:spPr>
        <p:txBody>
          <a:bodyPr lIns="0" tIns="180000" rIns="0"/>
          <a:lstStyle>
            <a:lvl1pPr marL="0" indent="0" algn="ctr">
              <a:buNone/>
              <a:defRPr/>
            </a:lvl1pPr>
          </a:lstStyle>
          <a:p>
            <a:r>
              <a:rPr lang="en-AU"/>
              <a:t>Insert Image and send to back</a:t>
            </a:r>
          </a:p>
        </p:txBody>
      </p:sp>
      <p:sp>
        <p:nvSpPr>
          <p:cNvPr id="2" name="Title 1">
            <a:extLst>
              <a:ext uri="{FF2B5EF4-FFF2-40B4-BE49-F238E27FC236}">
                <a16:creationId xmlns:a16="http://schemas.microsoft.com/office/drawing/2014/main" id="{EECA5828-50A4-4BEC-AAB8-94E2CB56FE04}"/>
              </a:ext>
            </a:extLst>
          </p:cNvPr>
          <p:cNvSpPr>
            <a:spLocks noGrp="1"/>
          </p:cNvSpPr>
          <p:nvPr>
            <p:ph type="ctrTitle" hasCustomPrompt="1"/>
          </p:nvPr>
        </p:nvSpPr>
        <p:spPr>
          <a:xfrm>
            <a:off x="0" y="1294761"/>
            <a:ext cx="5829300" cy="4268497"/>
          </a:xfrm>
          <a:solidFill>
            <a:schemeClr val="tx2">
              <a:alpha val="50196"/>
            </a:schemeClr>
          </a:solidFill>
        </p:spPr>
        <p:txBody>
          <a:bodyPr lIns="756000" tIns="1440000" bIns="1440000" anchor="ctr" anchorCtr="0">
            <a:spAutoFit/>
          </a:bodyPr>
          <a:lstStyle>
            <a:lvl1pPr algn="l">
              <a:lnSpc>
                <a:spcPct val="85000"/>
              </a:lnSpc>
              <a:defRPr sz="5200" b="1" cap="none" baseline="0">
                <a:solidFill>
                  <a:schemeClr val="bg1"/>
                </a:solidFill>
              </a:defRPr>
            </a:lvl1pPr>
          </a:lstStyle>
          <a:p>
            <a:r>
              <a:rPr lang="en-US"/>
              <a:t>Cover full page image</a:t>
            </a:r>
            <a:endParaRPr lang="en-AU"/>
          </a:p>
        </p:txBody>
      </p:sp>
      <p:sp>
        <p:nvSpPr>
          <p:cNvPr id="5" name="Text Placeholder 8">
            <a:extLst>
              <a:ext uri="{FF2B5EF4-FFF2-40B4-BE49-F238E27FC236}">
                <a16:creationId xmlns:a16="http://schemas.microsoft.com/office/drawing/2014/main" id="{FEAE2941-B563-4825-912C-135E2F0ECC52}"/>
              </a:ext>
            </a:extLst>
          </p:cNvPr>
          <p:cNvSpPr>
            <a:spLocks noGrp="1"/>
          </p:cNvSpPr>
          <p:nvPr>
            <p:ph type="body" sz="quarter" idx="28" hasCustomPrompt="1"/>
          </p:nvPr>
        </p:nvSpPr>
        <p:spPr>
          <a:xfrm>
            <a:off x="9791265" y="-14990"/>
            <a:ext cx="2415725" cy="1371600"/>
          </a:xfrm>
          <a:blipFill>
            <a:blip>
              <a:extLst>
                <a:ext uri="{96DAC541-7B7A-43D3-8B79-37D633B846F1}">
                  <asvg:svgBlip xmlns:asvg="http://schemas.microsoft.com/office/drawing/2016/SVG/main" r:embed="rId2"/>
                </a:ext>
              </a:extLst>
            </a:blip>
            <a:srcRect/>
            <a:stretch>
              <a:fillRect l="383" r="383"/>
            </a:stretch>
          </a:blipFill>
        </p:spPr>
        <p:txBody>
          <a:bodyPr/>
          <a:lstStyle>
            <a:lvl1pPr>
              <a:defRPr/>
            </a:lvl1pPr>
            <a:lvl5pPr>
              <a:defRPr/>
            </a:lvl5pPr>
          </a:lstStyle>
          <a:p>
            <a:pPr lvl="0"/>
            <a:r>
              <a:rPr lang="en-US"/>
              <a:t> </a:t>
            </a:r>
            <a:endParaRPr lang="en-AU"/>
          </a:p>
        </p:txBody>
      </p:sp>
    </p:spTree>
    <p:extLst>
      <p:ext uri="{BB962C8B-B14F-4D97-AF65-F5344CB8AC3E}">
        <p14:creationId xmlns:p14="http://schemas.microsoft.com/office/powerpoint/2010/main" val="365119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4" y="1567542"/>
            <a:ext cx="10575925" cy="4644345"/>
          </a:xfrm>
          <a:prstGeom prst="rect">
            <a:avLst/>
          </a:prstGeom>
        </p:spPr>
        <p:txBody>
          <a:bodyPr>
            <a:noAutofit/>
          </a:bodyPr>
          <a:lstStyle>
            <a:lvl3pPr>
              <a:buClr>
                <a:schemeClr val="bg2"/>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0">
            <a:extLst>
              <a:ext uri="{FF2B5EF4-FFF2-40B4-BE49-F238E27FC236}">
                <a16:creationId xmlns:a16="http://schemas.microsoft.com/office/drawing/2014/main" id="{E3D70789-8077-401A-9F26-E4EDB37FBF09}"/>
              </a:ext>
            </a:extLst>
          </p:cNvPr>
          <p:cNvSpPr>
            <a:spLocks noGrp="1"/>
          </p:cNvSpPr>
          <p:nvPr>
            <p:ph type="body" sz="quarter" idx="27"/>
          </p:nvPr>
        </p:nvSpPr>
        <p:spPr>
          <a:xfrm>
            <a:off x="803275" y="0"/>
            <a:ext cx="9313182" cy="1030514"/>
          </a:xfrm>
        </p:spPr>
        <p:txBody>
          <a:bodyPr anchor="ctr" anchorCtr="0">
            <a:no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tx2"/>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a:ea typeface="+mn-ea"/>
                <a:cs typeface="+mn-cs"/>
              </a:defRPr>
            </a:lvl2pPr>
            <a:lvl3pPr marL="0" indent="0">
              <a:buNone/>
              <a:defRPr/>
            </a:lvl3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0A896801-650F-4B4B-B15E-B3D477EAFB4F}"/>
              </a:ext>
            </a:extLst>
          </p:cNvPr>
          <p:cNvSpPr txBox="1">
            <a:spLocks/>
          </p:cNvSpPr>
          <p:nvPr userDrawn="1"/>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C3429-A3B6-472A-90F1-46334683C77E}" type="slidenum">
              <a:rPr lang="en-AU" smtClean="0"/>
              <a:pPr/>
              <a:t>‹#›</a:t>
            </a:fld>
            <a:endParaRPr lang="en-AU"/>
          </a:p>
        </p:txBody>
      </p:sp>
    </p:spTree>
    <p:extLst>
      <p:ext uri="{BB962C8B-B14F-4D97-AF65-F5344CB8AC3E}">
        <p14:creationId xmlns:p14="http://schemas.microsoft.com/office/powerpoint/2010/main" val="3893948886"/>
      </p:ext>
    </p:extLst>
  </p:cSld>
  <p:clrMapOvr>
    <a:masterClrMapping/>
  </p:clrMapOvr>
  <p:extLst>
    <p:ext uri="{DCECCB84-F9BA-43D5-87BE-67443E8EF086}">
      <p15:sldGuideLst xmlns:p15="http://schemas.microsoft.com/office/powerpoint/2012/main">
        <p15:guide id="1" orient="horz" pos="981" userDrawn="1">
          <p15:clr>
            <a:srgbClr val="FBAE40"/>
          </p15:clr>
        </p15:guide>
        <p15:guide id="2" orient="horz" pos="3913" userDrawn="1">
          <p15:clr>
            <a:srgbClr val="FBAE40"/>
          </p15:clr>
        </p15:guide>
        <p15:guide id="3" pos="716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2"/>
            <a:ext cx="5002440" cy="464434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2"/>
            <a:ext cx="5002440" cy="464434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0">
            <a:extLst>
              <a:ext uri="{FF2B5EF4-FFF2-40B4-BE49-F238E27FC236}">
                <a16:creationId xmlns:a16="http://schemas.microsoft.com/office/drawing/2014/main" id="{54EA6F31-F8F5-4B40-9387-5E7A90C13EEC}"/>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5" name="Slide Number Placeholder 5">
            <a:extLst>
              <a:ext uri="{FF2B5EF4-FFF2-40B4-BE49-F238E27FC236}">
                <a16:creationId xmlns:a16="http://schemas.microsoft.com/office/drawing/2014/main" id="{4D257289-B0DB-479D-A033-9E97909D64DC}"/>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0331084"/>
      </p:ext>
    </p:extLst>
  </p:cSld>
  <p:clrMapOvr>
    <a:masterClrMapping/>
  </p:clrMapOvr>
  <p:extLst>
    <p:ext uri="{DCECCB84-F9BA-43D5-87BE-67443E8EF086}">
      <p15:sldGuideLst xmlns:p15="http://schemas.microsoft.com/office/powerpoint/2012/main">
        <p15:guide id="1" orient="horz" pos="981" userDrawn="1">
          <p15:clr>
            <a:srgbClr val="FBAE40"/>
          </p15:clr>
        </p15:guide>
        <p15:guide id="2" orient="horz" pos="3913" userDrawn="1">
          <p15:clr>
            <a:srgbClr val="FBAE40"/>
          </p15:clr>
        </p15:guide>
        <p15:guide id="3" pos="716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3"/>
            <a:ext cx="5002440" cy="2090058"/>
          </a:xfrm>
          <a:prstGeom prst="rect">
            <a:avLst/>
          </a:prstGeom>
          <a:noFill/>
        </p:spPr>
        <p:txBody>
          <a:bodyPr lIns="0" tIns="0" rIns="0" bIns="0">
            <a:noAutofit/>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3"/>
            <a:ext cx="5002440" cy="2090058"/>
          </a:xfrm>
          <a:prstGeom prst="rect">
            <a:avLst/>
          </a:prstGeom>
          <a:noFill/>
        </p:spPr>
        <p:txBody>
          <a:bodyPr lIns="0" tIns="0" rIns="0" bIns="0">
            <a:noAutofit/>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0">
            <a:extLst>
              <a:ext uri="{FF2B5EF4-FFF2-40B4-BE49-F238E27FC236}">
                <a16:creationId xmlns:a16="http://schemas.microsoft.com/office/drawing/2014/main" id="{54EA6F31-F8F5-4B40-9387-5E7A90C13EEC}"/>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7" name="Content Placeholder 2">
            <a:extLst>
              <a:ext uri="{FF2B5EF4-FFF2-40B4-BE49-F238E27FC236}">
                <a16:creationId xmlns:a16="http://schemas.microsoft.com/office/drawing/2014/main" id="{A10036E1-05BC-46E1-82B5-A2A46F8856F6}"/>
              </a:ext>
            </a:extLst>
          </p:cNvPr>
          <p:cNvSpPr>
            <a:spLocks noGrp="1"/>
          </p:cNvSpPr>
          <p:nvPr>
            <p:ph sz="half" idx="28"/>
          </p:nvPr>
        </p:nvSpPr>
        <p:spPr>
          <a:xfrm>
            <a:off x="803275"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2">
            <a:extLst>
              <a:ext uri="{FF2B5EF4-FFF2-40B4-BE49-F238E27FC236}">
                <a16:creationId xmlns:a16="http://schemas.microsoft.com/office/drawing/2014/main" id="{4D01A180-EB10-466E-AAE4-6ED6D929CDD2}"/>
              </a:ext>
            </a:extLst>
          </p:cNvPr>
          <p:cNvSpPr>
            <a:spLocks noGrp="1"/>
          </p:cNvSpPr>
          <p:nvPr>
            <p:ph sz="half" idx="29"/>
          </p:nvPr>
        </p:nvSpPr>
        <p:spPr>
          <a:xfrm>
            <a:off x="6384032"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buClr>
                <a:schemeClr val="accent2"/>
              </a:buClr>
              <a:defRPr>
                <a:solidFill>
                  <a:sysClr val="windowText" lastClr="000000"/>
                </a:solidFill>
              </a:defRPr>
            </a:lvl3pPr>
            <a:lvl4pPr>
              <a:buClr>
                <a:schemeClr val="accent2"/>
              </a:buCl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5">
            <a:extLst>
              <a:ext uri="{FF2B5EF4-FFF2-40B4-BE49-F238E27FC236}">
                <a16:creationId xmlns:a16="http://schemas.microsoft.com/office/drawing/2014/main" id="{DB04F5D0-0A97-42FC-B121-BDFE2254FF9E}"/>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046783912"/>
      </p:ext>
    </p:extLst>
  </p:cSld>
  <p:clrMapOvr>
    <a:masterClrMapping/>
  </p:clrMapOvr>
  <p:extLst>
    <p:ext uri="{DCECCB84-F9BA-43D5-87BE-67443E8EF086}">
      <p15:sldGuideLst xmlns:p15="http://schemas.microsoft.com/office/powerpoint/2012/main">
        <p15:guide id="1" orient="horz" pos="981" userDrawn="1">
          <p15:clr>
            <a:srgbClr val="FBAE40"/>
          </p15:clr>
        </p15:guide>
        <p15:guide id="2" orient="horz" pos="3913" userDrawn="1">
          <p15:clr>
            <a:srgbClr val="FBAE40"/>
          </p15:clr>
        </p15:guide>
        <p15:guide id="3" pos="716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54EA6F31-F8F5-4B40-9387-5E7A90C13EEC}"/>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7" name="Content Placeholder 2">
            <a:extLst>
              <a:ext uri="{FF2B5EF4-FFF2-40B4-BE49-F238E27FC236}">
                <a16:creationId xmlns:a16="http://schemas.microsoft.com/office/drawing/2014/main" id="{A10036E1-05BC-46E1-82B5-A2A46F8856F6}"/>
              </a:ext>
            </a:extLst>
          </p:cNvPr>
          <p:cNvSpPr>
            <a:spLocks noGrp="1"/>
          </p:cNvSpPr>
          <p:nvPr>
            <p:ph sz="half" idx="28"/>
          </p:nvPr>
        </p:nvSpPr>
        <p:spPr>
          <a:xfrm>
            <a:off x="803275"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2">
            <a:extLst>
              <a:ext uri="{FF2B5EF4-FFF2-40B4-BE49-F238E27FC236}">
                <a16:creationId xmlns:a16="http://schemas.microsoft.com/office/drawing/2014/main" id="{4D01A180-EB10-466E-AAE4-6ED6D929CDD2}"/>
              </a:ext>
            </a:extLst>
          </p:cNvPr>
          <p:cNvSpPr>
            <a:spLocks noGrp="1"/>
          </p:cNvSpPr>
          <p:nvPr>
            <p:ph sz="half" idx="29"/>
          </p:nvPr>
        </p:nvSpPr>
        <p:spPr>
          <a:xfrm>
            <a:off x="6384032"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buClr>
                <a:schemeClr val="accent2"/>
              </a:buClr>
              <a:defRPr>
                <a:solidFill>
                  <a:sysClr val="windowText" lastClr="000000"/>
                </a:solidFill>
              </a:defRPr>
            </a:lvl3pPr>
            <a:lvl4pPr>
              <a:buClr>
                <a:schemeClr val="accent2"/>
              </a:buCl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5">
            <a:extLst>
              <a:ext uri="{FF2B5EF4-FFF2-40B4-BE49-F238E27FC236}">
                <a16:creationId xmlns:a16="http://schemas.microsoft.com/office/drawing/2014/main" id="{DB04F5D0-0A97-42FC-B121-BDFE2254FF9E}"/>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10" name="Content Placeholder 2">
            <a:extLst>
              <a:ext uri="{FF2B5EF4-FFF2-40B4-BE49-F238E27FC236}">
                <a16:creationId xmlns:a16="http://schemas.microsoft.com/office/drawing/2014/main" id="{0BEECE46-94E6-4464-A9C8-A20F55995AF8}"/>
              </a:ext>
            </a:extLst>
          </p:cNvPr>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2">
            <a:extLst>
              <a:ext uri="{FF2B5EF4-FFF2-40B4-BE49-F238E27FC236}">
                <a16:creationId xmlns:a16="http://schemas.microsoft.com/office/drawing/2014/main" id="{11DCB725-DA30-45D2-A490-715BD55281E2}"/>
              </a:ext>
            </a:extLst>
          </p:cNvPr>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7195275"/>
      </p:ext>
    </p:extLst>
  </p:cSld>
  <p:clrMapOvr>
    <a:masterClrMapping/>
  </p:clrMapOvr>
  <p:extLst>
    <p:ext uri="{DCECCB84-F9BA-43D5-87BE-67443E8EF086}">
      <p15:sldGuideLst xmlns:p15="http://schemas.microsoft.com/office/powerpoint/2012/main">
        <p15:guide id="1" orient="horz" pos="981" userDrawn="1">
          <p15:clr>
            <a:srgbClr val="FBAE40"/>
          </p15:clr>
        </p15:guide>
        <p15:guide id="2" orient="horz" pos="3913" userDrawn="1">
          <p15:clr>
            <a:srgbClr val="FBAE40"/>
          </p15:clr>
        </p15:guide>
        <p15:guide id="3" pos="716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Two Images_Colou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5">
            <a:extLst>
              <a:ext uri="{FF2B5EF4-FFF2-40B4-BE49-F238E27FC236}">
                <a16:creationId xmlns:a16="http://schemas.microsoft.com/office/drawing/2014/main" id="{0992ADEB-6F56-4F9C-B0EE-0DFB829A19BC}"/>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8" name="Text Placeholder 10">
            <a:extLst>
              <a:ext uri="{FF2B5EF4-FFF2-40B4-BE49-F238E27FC236}">
                <a16:creationId xmlns:a16="http://schemas.microsoft.com/office/drawing/2014/main" id="{F33D206F-C87D-492A-B147-30174B23D327}"/>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9" name="Content Placeholder 2">
            <a:extLst>
              <a:ext uri="{FF2B5EF4-FFF2-40B4-BE49-F238E27FC236}">
                <a16:creationId xmlns:a16="http://schemas.microsoft.com/office/drawing/2014/main" id="{9EF40FA3-F184-4D97-B9FE-4695FEE74304}"/>
              </a:ext>
            </a:extLst>
          </p:cNvPr>
          <p:cNvSpPr>
            <a:spLocks noGrp="1"/>
          </p:cNvSpPr>
          <p:nvPr>
            <p:ph sz="half" idx="28"/>
          </p:nvPr>
        </p:nvSpPr>
        <p:spPr>
          <a:xfrm>
            <a:off x="803275" y="4121830"/>
            <a:ext cx="5002440" cy="2090058"/>
          </a:xfrm>
          <a:prstGeom prst="rect">
            <a:avLst/>
          </a:prstGeom>
          <a:solidFill>
            <a:schemeClr val="accent4"/>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2">
            <a:extLst>
              <a:ext uri="{FF2B5EF4-FFF2-40B4-BE49-F238E27FC236}">
                <a16:creationId xmlns:a16="http://schemas.microsoft.com/office/drawing/2014/main" id="{970321A9-48AE-4C7D-B4B1-D7C7B82BC7F0}"/>
              </a:ext>
            </a:extLst>
          </p:cNvPr>
          <p:cNvSpPr>
            <a:spLocks noGrp="1"/>
          </p:cNvSpPr>
          <p:nvPr>
            <p:ph sz="half" idx="29"/>
          </p:nvPr>
        </p:nvSpPr>
        <p:spPr>
          <a:xfrm>
            <a:off x="6384032" y="4121830"/>
            <a:ext cx="5002440" cy="2090058"/>
          </a:xfrm>
          <a:prstGeom prst="rect">
            <a:avLst/>
          </a:prstGeom>
          <a:solidFill>
            <a:schemeClr val="accent3"/>
          </a:solidFill>
        </p:spPr>
        <p:txBody>
          <a:bodyPr lIns="108000" tIns="108000" rIns="108000" bIns="108000">
            <a:noAutofit/>
          </a:bodyPr>
          <a:lstStyle>
            <a:lvl1pPr>
              <a:defRPr>
                <a:solidFill>
                  <a:schemeClr val="bg1"/>
                </a:solidFill>
              </a:defRPr>
            </a:lvl1pPr>
            <a:lvl2pP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05571817"/>
      </p:ext>
    </p:extLst>
  </p:cSld>
  <p:clrMapOvr>
    <a:masterClrMapping/>
  </p:clrMapOvr>
  <p:extLst>
    <p:ext uri="{DCECCB84-F9BA-43D5-87BE-67443E8EF086}">
      <p15:sldGuideLst xmlns:p15="http://schemas.microsoft.com/office/powerpoint/2012/main">
        <p15:guide id="1" orient="horz" pos="981" userDrawn="1">
          <p15:clr>
            <a:srgbClr val="FBAE40"/>
          </p15:clr>
        </p15:guide>
        <p15:guide id="2" orient="horz" pos="3913" userDrawn="1">
          <p15:clr>
            <a:srgbClr val="FBAE40"/>
          </p15:clr>
        </p15:guide>
        <p15:guide id="3" pos="716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2"/>
            <a:ext cx="3159124" cy="464434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4511677" y="1567542"/>
            <a:ext cx="3159124" cy="464434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2">
            <a:extLst>
              <a:ext uri="{FF2B5EF4-FFF2-40B4-BE49-F238E27FC236}">
                <a16:creationId xmlns:a16="http://schemas.microsoft.com/office/drawing/2014/main" id="{6BEAF674-4A97-4B89-AD59-283F7C1C9C5C}"/>
              </a:ext>
            </a:extLst>
          </p:cNvPr>
          <p:cNvSpPr>
            <a:spLocks noGrp="1"/>
          </p:cNvSpPr>
          <p:nvPr>
            <p:ph sz="half" idx="12"/>
          </p:nvPr>
        </p:nvSpPr>
        <p:spPr>
          <a:xfrm>
            <a:off x="8220076" y="1567542"/>
            <a:ext cx="3159124" cy="464434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6" name="Slide Number Placeholder 5">
            <a:extLst>
              <a:ext uri="{FF2B5EF4-FFF2-40B4-BE49-F238E27FC236}">
                <a16:creationId xmlns:a16="http://schemas.microsoft.com/office/drawing/2014/main" id="{7988AADC-9042-4685-8A7D-D5878641216C}"/>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547252397"/>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Three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2"/>
            <a:ext cx="3159124"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4511677" y="1567542"/>
            <a:ext cx="3159124"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2">
            <a:extLst>
              <a:ext uri="{FF2B5EF4-FFF2-40B4-BE49-F238E27FC236}">
                <a16:creationId xmlns:a16="http://schemas.microsoft.com/office/drawing/2014/main" id="{6BEAF674-4A97-4B89-AD59-283F7C1C9C5C}"/>
              </a:ext>
            </a:extLst>
          </p:cNvPr>
          <p:cNvSpPr>
            <a:spLocks noGrp="1"/>
          </p:cNvSpPr>
          <p:nvPr>
            <p:ph sz="half" idx="12"/>
          </p:nvPr>
        </p:nvSpPr>
        <p:spPr>
          <a:xfrm>
            <a:off x="8220076" y="1567542"/>
            <a:ext cx="3159124"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8" name="Content Placeholder 2">
            <a:extLst>
              <a:ext uri="{FF2B5EF4-FFF2-40B4-BE49-F238E27FC236}">
                <a16:creationId xmlns:a16="http://schemas.microsoft.com/office/drawing/2014/main" id="{4013EB8E-84F2-4F55-8131-D4AF708B108E}"/>
              </a:ext>
            </a:extLst>
          </p:cNvPr>
          <p:cNvSpPr>
            <a:spLocks noGrp="1"/>
          </p:cNvSpPr>
          <p:nvPr>
            <p:ph sz="half" idx="28"/>
          </p:nvPr>
        </p:nvSpPr>
        <p:spPr>
          <a:xfrm>
            <a:off x="803277" y="4104782"/>
            <a:ext cx="3159124"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01745FC4-E12E-45BB-A503-1D3A522E175C}"/>
              </a:ext>
            </a:extLst>
          </p:cNvPr>
          <p:cNvSpPr>
            <a:spLocks noGrp="1"/>
          </p:cNvSpPr>
          <p:nvPr>
            <p:ph sz="half" idx="29"/>
          </p:nvPr>
        </p:nvSpPr>
        <p:spPr>
          <a:xfrm>
            <a:off x="4511677" y="4104782"/>
            <a:ext cx="3159124"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143C2A77-42F5-4AC7-804F-7F28CBD79699}"/>
              </a:ext>
            </a:extLst>
          </p:cNvPr>
          <p:cNvSpPr>
            <a:spLocks noGrp="1"/>
          </p:cNvSpPr>
          <p:nvPr>
            <p:ph sz="half" idx="30"/>
          </p:nvPr>
        </p:nvSpPr>
        <p:spPr>
          <a:xfrm>
            <a:off x="8220076" y="4104782"/>
            <a:ext cx="3159124"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Slide Number Placeholder 5">
            <a:extLst>
              <a:ext uri="{FF2B5EF4-FFF2-40B4-BE49-F238E27FC236}">
                <a16:creationId xmlns:a16="http://schemas.microsoft.com/office/drawing/2014/main" id="{3D59DA68-5620-46C6-B147-F824498DF445}"/>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863965567"/>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hart Three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1"/>
            <a:ext cx="3159124" cy="3236687"/>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4511677" y="1567541"/>
            <a:ext cx="3159124" cy="3236687"/>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2">
            <a:extLst>
              <a:ext uri="{FF2B5EF4-FFF2-40B4-BE49-F238E27FC236}">
                <a16:creationId xmlns:a16="http://schemas.microsoft.com/office/drawing/2014/main" id="{6BEAF674-4A97-4B89-AD59-283F7C1C9C5C}"/>
              </a:ext>
            </a:extLst>
          </p:cNvPr>
          <p:cNvSpPr>
            <a:spLocks noGrp="1"/>
          </p:cNvSpPr>
          <p:nvPr>
            <p:ph sz="half" idx="12"/>
          </p:nvPr>
        </p:nvSpPr>
        <p:spPr>
          <a:xfrm>
            <a:off x="8220076" y="1567541"/>
            <a:ext cx="3159124" cy="3236687"/>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Bef>
                <a:spcPts val="0"/>
              </a:spcBef>
              <a:spcAft>
                <a:spcPts val="600"/>
              </a:spcAft>
              <a:defRPr lang="en-US" sz="3000" b="1" kern="1200" cap="none">
                <a:solidFill>
                  <a:schemeClr val="tx2"/>
                </a:solidFill>
                <a:latin typeface="+mj-lt"/>
                <a:ea typeface="+mj-ea"/>
                <a:cs typeface="+mj-cs"/>
              </a:defRPr>
            </a:lvl1pPr>
            <a:lvl2pPr>
              <a:lnSpc>
                <a:spcPct val="100000"/>
              </a:lnSpc>
              <a:spcBef>
                <a:spcPts val="0"/>
              </a:spcBef>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8" name="Content Placeholder 2">
            <a:extLst>
              <a:ext uri="{FF2B5EF4-FFF2-40B4-BE49-F238E27FC236}">
                <a16:creationId xmlns:a16="http://schemas.microsoft.com/office/drawing/2014/main" id="{4013EB8E-84F2-4F55-8131-D4AF708B108E}"/>
              </a:ext>
            </a:extLst>
          </p:cNvPr>
          <p:cNvSpPr>
            <a:spLocks noGrp="1"/>
          </p:cNvSpPr>
          <p:nvPr>
            <p:ph sz="half" idx="28"/>
          </p:nvPr>
        </p:nvSpPr>
        <p:spPr>
          <a:xfrm>
            <a:off x="803277" y="5210629"/>
            <a:ext cx="3159124" cy="998066"/>
          </a:xfrm>
          <a:prstGeom prst="rect">
            <a:avLst/>
          </a:prstGeom>
        </p:spPr>
        <p:txBody>
          <a:bodyPr>
            <a:noAutofit/>
          </a:bodyPr>
          <a:lstStyle>
            <a:lvl1pPr>
              <a:defRPr cap="none" baseline="0"/>
            </a:lvl1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01745FC4-E12E-45BB-A503-1D3A522E175C}"/>
              </a:ext>
            </a:extLst>
          </p:cNvPr>
          <p:cNvSpPr>
            <a:spLocks noGrp="1"/>
          </p:cNvSpPr>
          <p:nvPr>
            <p:ph sz="half" idx="29"/>
          </p:nvPr>
        </p:nvSpPr>
        <p:spPr>
          <a:xfrm>
            <a:off x="4511677" y="5210629"/>
            <a:ext cx="3159124" cy="998066"/>
          </a:xfrm>
          <a:prstGeom prst="rect">
            <a:avLst/>
          </a:prstGeom>
        </p:spPr>
        <p:txBody>
          <a:bodyPr>
            <a:noAutofit/>
          </a:bodyPr>
          <a:lstStyle>
            <a:lvl1pPr>
              <a:defRPr cap="none" baseline="0"/>
            </a:lvl1pPr>
          </a:lstStyle>
          <a:p>
            <a:pPr lvl="0"/>
            <a:r>
              <a:rPr lang="en-US"/>
              <a:t>Click to edit Master text styles</a:t>
            </a:r>
          </a:p>
        </p:txBody>
      </p:sp>
      <p:sp>
        <p:nvSpPr>
          <p:cNvPr id="12" name="Content Placeholder 2">
            <a:extLst>
              <a:ext uri="{FF2B5EF4-FFF2-40B4-BE49-F238E27FC236}">
                <a16:creationId xmlns:a16="http://schemas.microsoft.com/office/drawing/2014/main" id="{143C2A77-42F5-4AC7-804F-7F28CBD79699}"/>
              </a:ext>
            </a:extLst>
          </p:cNvPr>
          <p:cNvSpPr>
            <a:spLocks noGrp="1"/>
          </p:cNvSpPr>
          <p:nvPr>
            <p:ph sz="half" idx="30"/>
          </p:nvPr>
        </p:nvSpPr>
        <p:spPr>
          <a:xfrm>
            <a:off x="8220076" y="5210629"/>
            <a:ext cx="3159124" cy="998066"/>
          </a:xfrm>
          <a:prstGeom prst="rect">
            <a:avLst/>
          </a:prstGeom>
        </p:spPr>
        <p:txBody>
          <a:bodyPr>
            <a:noAutofit/>
          </a:bodyPr>
          <a:lstStyle>
            <a:lvl1pPr>
              <a:defRPr cap="none" baseline="0"/>
            </a:lvl1pPr>
          </a:lstStyle>
          <a:p>
            <a:pPr lvl="0"/>
            <a:r>
              <a:rPr lang="en-US"/>
              <a:t>Click to edit Master text styles</a:t>
            </a:r>
          </a:p>
          <a:p>
            <a:pPr lvl="1"/>
            <a:r>
              <a:rPr lang="en-US"/>
              <a:t>Second level</a:t>
            </a:r>
          </a:p>
        </p:txBody>
      </p:sp>
      <p:sp>
        <p:nvSpPr>
          <p:cNvPr id="14" name="Content Placeholder 2">
            <a:extLst>
              <a:ext uri="{FF2B5EF4-FFF2-40B4-BE49-F238E27FC236}">
                <a16:creationId xmlns:a16="http://schemas.microsoft.com/office/drawing/2014/main" id="{2407DE3B-CF94-469B-A579-908760BB03E2}"/>
              </a:ext>
            </a:extLst>
          </p:cNvPr>
          <p:cNvSpPr>
            <a:spLocks noGrp="1"/>
          </p:cNvSpPr>
          <p:nvPr>
            <p:ph sz="half" idx="31" hasCustomPrompt="1"/>
          </p:nvPr>
        </p:nvSpPr>
        <p:spPr>
          <a:xfrm>
            <a:off x="803277" y="4850208"/>
            <a:ext cx="3159124" cy="367680"/>
          </a:xfrm>
          <a:prstGeom prst="rect">
            <a:avLst/>
          </a:prstGeom>
        </p:spPr>
        <p:txBody>
          <a:bodyPr>
            <a:noAutofit/>
          </a:bodyPr>
          <a:lstStyle>
            <a:lvl1pPr algn="ctr">
              <a:defRPr cap="all" baseline="0"/>
            </a:lvl1pPr>
            <a:lvl2pPr algn="ctr">
              <a:defRPr cap="all" baseline="0"/>
            </a:lvl2pPr>
          </a:lstStyle>
          <a:p>
            <a:pPr lvl="0"/>
            <a:r>
              <a:rPr lang="en-US"/>
              <a:t>Chart Subtitle</a:t>
            </a:r>
            <a:endParaRPr lang="en-AU"/>
          </a:p>
        </p:txBody>
      </p:sp>
      <p:sp>
        <p:nvSpPr>
          <p:cNvPr id="15" name="Content Placeholder 2">
            <a:extLst>
              <a:ext uri="{FF2B5EF4-FFF2-40B4-BE49-F238E27FC236}">
                <a16:creationId xmlns:a16="http://schemas.microsoft.com/office/drawing/2014/main" id="{4E0A47A1-E693-4A8B-B490-CEB4E93BA022}"/>
              </a:ext>
            </a:extLst>
          </p:cNvPr>
          <p:cNvSpPr>
            <a:spLocks noGrp="1"/>
          </p:cNvSpPr>
          <p:nvPr>
            <p:ph sz="half" idx="32" hasCustomPrompt="1"/>
          </p:nvPr>
        </p:nvSpPr>
        <p:spPr>
          <a:xfrm>
            <a:off x="4511677" y="4850208"/>
            <a:ext cx="3159124" cy="367680"/>
          </a:xfrm>
          <a:prstGeom prst="rect">
            <a:avLst/>
          </a:prstGeom>
        </p:spPr>
        <p:txBody>
          <a:bodyPr>
            <a:noAutofit/>
          </a:bodyPr>
          <a:lstStyle>
            <a:lvl1pPr algn="ctr">
              <a:defRPr cap="all" baseline="0"/>
            </a:lvl1pPr>
          </a:lstStyle>
          <a:p>
            <a:pPr lvl="0"/>
            <a:r>
              <a:rPr lang="en-US"/>
              <a:t>Chart Subtitle</a:t>
            </a:r>
            <a:endParaRPr lang="en-AU"/>
          </a:p>
        </p:txBody>
      </p:sp>
      <p:sp>
        <p:nvSpPr>
          <p:cNvPr id="16" name="Content Placeholder 2">
            <a:extLst>
              <a:ext uri="{FF2B5EF4-FFF2-40B4-BE49-F238E27FC236}">
                <a16:creationId xmlns:a16="http://schemas.microsoft.com/office/drawing/2014/main" id="{803AB2C2-819E-4385-B5B9-DA496C085BF0}"/>
              </a:ext>
            </a:extLst>
          </p:cNvPr>
          <p:cNvSpPr>
            <a:spLocks noGrp="1"/>
          </p:cNvSpPr>
          <p:nvPr>
            <p:ph sz="half" idx="33" hasCustomPrompt="1"/>
          </p:nvPr>
        </p:nvSpPr>
        <p:spPr>
          <a:xfrm>
            <a:off x="8220076" y="4850208"/>
            <a:ext cx="3159124" cy="367680"/>
          </a:xfrm>
          <a:prstGeom prst="rect">
            <a:avLst/>
          </a:prstGeom>
        </p:spPr>
        <p:txBody>
          <a:bodyPr>
            <a:noAutofit/>
          </a:bodyPr>
          <a:lstStyle>
            <a:lvl1pPr algn="ctr">
              <a:defRPr cap="all" baseline="0"/>
            </a:lvl1pPr>
            <a:lvl2pPr algn="ctr">
              <a:defRPr cap="all" baseline="0"/>
            </a:lvl2pPr>
          </a:lstStyle>
          <a:p>
            <a:pPr lvl="0"/>
            <a:r>
              <a:rPr lang="en-US"/>
              <a:t>Chart Subtitle</a:t>
            </a:r>
            <a:endParaRPr lang="en-AU"/>
          </a:p>
        </p:txBody>
      </p:sp>
      <p:sp>
        <p:nvSpPr>
          <p:cNvPr id="17" name="Slide Number Placeholder 5">
            <a:extLst>
              <a:ext uri="{FF2B5EF4-FFF2-40B4-BE49-F238E27FC236}">
                <a16:creationId xmlns:a16="http://schemas.microsoft.com/office/drawing/2014/main" id="{6357785B-891E-477E-AB82-93D30A3808B9}"/>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4077469976"/>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hree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2"/>
            <a:ext cx="3159124" cy="2103913"/>
          </a:xfrm>
          <a:prstGeom prst="rect">
            <a:avLst/>
          </a:prstGeom>
          <a:solidFill>
            <a:schemeClr val="accent6"/>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4511677" y="1567542"/>
            <a:ext cx="3159124" cy="2103913"/>
          </a:xfrm>
          <a:prstGeom prst="rect">
            <a:avLst/>
          </a:prstGeom>
          <a:solidFill>
            <a:schemeClr val="accent2"/>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2">
            <a:extLst>
              <a:ext uri="{FF2B5EF4-FFF2-40B4-BE49-F238E27FC236}">
                <a16:creationId xmlns:a16="http://schemas.microsoft.com/office/drawing/2014/main" id="{6BEAF674-4A97-4B89-AD59-283F7C1C9C5C}"/>
              </a:ext>
            </a:extLst>
          </p:cNvPr>
          <p:cNvSpPr>
            <a:spLocks noGrp="1"/>
          </p:cNvSpPr>
          <p:nvPr>
            <p:ph sz="half" idx="12"/>
          </p:nvPr>
        </p:nvSpPr>
        <p:spPr>
          <a:xfrm>
            <a:off x="8220076" y="1567542"/>
            <a:ext cx="3159124" cy="2103913"/>
          </a:xfrm>
          <a:prstGeom prst="rect">
            <a:avLst/>
          </a:prstGeom>
          <a:solidFill>
            <a:schemeClr val="accent4"/>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defRPr lang="en-US" sz="3000" b="1" kern="1200" cap="none" dirty="0">
                <a:solidFill>
                  <a:schemeClr val="tx2"/>
                </a:solidFill>
                <a:latin typeface="+mj-lt"/>
                <a:ea typeface="+mj-ea"/>
                <a:cs typeface="+mj-cs"/>
              </a:defRPr>
            </a:lvl1pPr>
            <a:lvl2pPr>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14" name="Picture Placeholder 13">
            <a:extLst>
              <a:ext uri="{FF2B5EF4-FFF2-40B4-BE49-F238E27FC236}">
                <a16:creationId xmlns:a16="http://schemas.microsoft.com/office/drawing/2014/main" id="{22A53C13-F2FF-4C28-B2B8-89DCF52F15D9}"/>
              </a:ext>
            </a:extLst>
          </p:cNvPr>
          <p:cNvSpPr>
            <a:spLocks noGrp="1"/>
          </p:cNvSpPr>
          <p:nvPr>
            <p:ph type="pic" sz="quarter" idx="31"/>
          </p:nvPr>
        </p:nvSpPr>
        <p:spPr>
          <a:xfrm>
            <a:off x="803276"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5" name="Picture Placeholder 14">
            <a:extLst>
              <a:ext uri="{FF2B5EF4-FFF2-40B4-BE49-F238E27FC236}">
                <a16:creationId xmlns:a16="http://schemas.microsoft.com/office/drawing/2014/main" id="{9F20B4E8-71E7-4243-93AC-EBEFA267FFA5}"/>
              </a:ext>
            </a:extLst>
          </p:cNvPr>
          <p:cNvSpPr>
            <a:spLocks noGrp="1"/>
          </p:cNvSpPr>
          <p:nvPr>
            <p:ph type="pic" sz="quarter" idx="32"/>
          </p:nvPr>
        </p:nvSpPr>
        <p:spPr>
          <a:xfrm>
            <a:off x="4511677"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6" name="Picture Placeholder 15">
            <a:extLst>
              <a:ext uri="{FF2B5EF4-FFF2-40B4-BE49-F238E27FC236}">
                <a16:creationId xmlns:a16="http://schemas.microsoft.com/office/drawing/2014/main" id="{71851B71-8B9A-4F89-B7D9-3C8407636065}"/>
              </a:ext>
            </a:extLst>
          </p:cNvPr>
          <p:cNvSpPr>
            <a:spLocks noGrp="1"/>
          </p:cNvSpPr>
          <p:nvPr>
            <p:ph type="pic" sz="quarter" idx="33"/>
          </p:nvPr>
        </p:nvSpPr>
        <p:spPr>
          <a:xfrm>
            <a:off x="8220076"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8" name="Slide Number Placeholder 5">
            <a:extLst>
              <a:ext uri="{FF2B5EF4-FFF2-40B4-BE49-F238E27FC236}">
                <a16:creationId xmlns:a16="http://schemas.microsoft.com/office/drawing/2014/main" id="{5AEE1ACF-E44F-4CA1-AB8E-A028E7124D25}"/>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1209818320"/>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ram with Four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2"/>
            <a:ext cx="2580003"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3724278" y="1567542"/>
            <a:ext cx="4733922" cy="4644346"/>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8" name="Content Placeholder 2">
            <a:extLst>
              <a:ext uri="{FF2B5EF4-FFF2-40B4-BE49-F238E27FC236}">
                <a16:creationId xmlns:a16="http://schemas.microsoft.com/office/drawing/2014/main" id="{4013EB8E-84F2-4F55-8131-D4AF708B108E}"/>
              </a:ext>
            </a:extLst>
          </p:cNvPr>
          <p:cNvSpPr>
            <a:spLocks noGrp="1"/>
          </p:cNvSpPr>
          <p:nvPr>
            <p:ph sz="half" idx="28"/>
          </p:nvPr>
        </p:nvSpPr>
        <p:spPr>
          <a:xfrm>
            <a:off x="803277" y="4104782"/>
            <a:ext cx="2580003"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2">
            <a:extLst>
              <a:ext uri="{FF2B5EF4-FFF2-40B4-BE49-F238E27FC236}">
                <a16:creationId xmlns:a16="http://schemas.microsoft.com/office/drawing/2014/main" id="{191F59CC-597A-4710-8C31-218BDBDF1864}"/>
              </a:ext>
            </a:extLst>
          </p:cNvPr>
          <p:cNvSpPr>
            <a:spLocks noGrp="1"/>
          </p:cNvSpPr>
          <p:nvPr>
            <p:ph sz="half" idx="29"/>
          </p:nvPr>
        </p:nvSpPr>
        <p:spPr>
          <a:xfrm>
            <a:off x="8799197" y="1567542"/>
            <a:ext cx="2580003"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2">
            <a:extLst>
              <a:ext uri="{FF2B5EF4-FFF2-40B4-BE49-F238E27FC236}">
                <a16:creationId xmlns:a16="http://schemas.microsoft.com/office/drawing/2014/main" id="{243B766D-792F-4477-824E-1518747D835A}"/>
              </a:ext>
            </a:extLst>
          </p:cNvPr>
          <p:cNvSpPr>
            <a:spLocks noGrp="1"/>
          </p:cNvSpPr>
          <p:nvPr>
            <p:ph sz="half" idx="30"/>
          </p:nvPr>
        </p:nvSpPr>
        <p:spPr>
          <a:xfrm>
            <a:off x="8799197" y="4104782"/>
            <a:ext cx="2580003" cy="2103913"/>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5">
            <a:extLst>
              <a:ext uri="{FF2B5EF4-FFF2-40B4-BE49-F238E27FC236}">
                <a16:creationId xmlns:a16="http://schemas.microsoft.com/office/drawing/2014/main" id="{82957212-CA57-4801-8450-81FD4BAFAF0F}"/>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2758005059"/>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7DB091A-CF1F-4FF5-92EC-70D10E01C8DB}"/>
              </a:ext>
            </a:extLst>
          </p:cNvPr>
          <p:cNvSpPr>
            <a:spLocks noGrp="1"/>
          </p:cNvSpPr>
          <p:nvPr>
            <p:ph type="body" idx="14" hasCustomPrompt="1"/>
          </p:nvPr>
        </p:nvSpPr>
        <p:spPr>
          <a:xfrm>
            <a:off x="2946400" y="3665538"/>
            <a:ext cx="4320000" cy="1500187"/>
          </a:xfrm>
        </p:spPr>
        <p:txBody>
          <a:bodyPr>
            <a:normAutofit/>
          </a:bodyPr>
          <a:lstStyle>
            <a:lvl1pPr>
              <a:defRPr sz="3000" cap="none" baseline="0">
                <a:solidFill>
                  <a:schemeClr val="bg1"/>
                </a:solidFill>
              </a:defRPr>
            </a:lvl1pPr>
          </a:lstStyle>
          <a:p>
            <a:r>
              <a:rPr lang="en-AU">
                <a:solidFill>
                  <a:schemeClr val="bg1"/>
                </a:solidFill>
              </a:rPr>
              <a:t>Lorem ipsum </a:t>
            </a:r>
            <a:r>
              <a:rPr lang="en-AU" err="1">
                <a:solidFill>
                  <a:schemeClr val="bg1"/>
                </a:solidFill>
              </a:rPr>
              <a:t>dolor</a:t>
            </a:r>
            <a:r>
              <a:rPr lang="en-AU">
                <a:solidFill>
                  <a:schemeClr val="bg1"/>
                </a:solidFill>
              </a:rPr>
              <a:t>  sit </a:t>
            </a:r>
            <a:r>
              <a:rPr lang="en-AU" err="1">
                <a:solidFill>
                  <a:schemeClr val="bg1"/>
                </a:solidFill>
              </a:rPr>
              <a:t>amet</a:t>
            </a:r>
            <a:r>
              <a:rPr lang="en-AU">
                <a:solidFill>
                  <a:schemeClr val="bg1"/>
                </a:solidFill>
              </a:rPr>
              <a:t> </a:t>
            </a:r>
            <a:r>
              <a:rPr lang="en-AU" err="1">
                <a:solidFill>
                  <a:schemeClr val="bg1"/>
                </a:solidFill>
              </a:rPr>
              <a:t>consectetur</a:t>
            </a:r>
            <a:endParaRPr lang="en-AU">
              <a:solidFill>
                <a:schemeClr val="bg1"/>
              </a:solidFill>
            </a:endParaRPr>
          </a:p>
          <a:p>
            <a:endParaRPr lang="en-AU">
              <a:solidFill>
                <a:schemeClr val="bg1"/>
              </a:solidFill>
            </a:endParaRPr>
          </a:p>
        </p:txBody>
      </p:sp>
      <p:sp>
        <p:nvSpPr>
          <p:cNvPr id="9" name="Text Placeholder 3">
            <a:extLst>
              <a:ext uri="{FF2B5EF4-FFF2-40B4-BE49-F238E27FC236}">
                <a16:creationId xmlns:a16="http://schemas.microsoft.com/office/drawing/2014/main" id="{0FF1EC7E-B1A2-41A6-BFD9-20D8D6AA908A}"/>
              </a:ext>
            </a:extLst>
          </p:cNvPr>
          <p:cNvSpPr>
            <a:spLocks noGrp="1"/>
          </p:cNvSpPr>
          <p:nvPr>
            <p:ph type="body" sz="quarter" idx="15" hasCustomPrompt="1"/>
          </p:nvPr>
        </p:nvSpPr>
        <p:spPr>
          <a:xfrm>
            <a:off x="2946400" y="2209799"/>
            <a:ext cx="4320000" cy="1312889"/>
          </a:xfrm>
        </p:spPr>
        <p:txBody>
          <a:bodyPr>
            <a:noAutofit/>
          </a:bodyPr>
          <a:lstStyle>
            <a:lvl1pPr>
              <a:defRPr sz="5200" cap="none" baseline="0">
                <a:solidFill>
                  <a:schemeClr val="bg1"/>
                </a:solidFill>
              </a:defRPr>
            </a:lvl1pPr>
          </a:lstStyle>
          <a:p>
            <a:r>
              <a:rPr lang="en-AU">
                <a:solidFill>
                  <a:schemeClr val="bg1"/>
                </a:solidFill>
              </a:rPr>
              <a:t>Section  break</a:t>
            </a:r>
          </a:p>
        </p:txBody>
      </p:sp>
      <p:sp>
        <p:nvSpPr>
          <p:cNvPr id="10" name="Rectangle 9">
            <a:extLst>
              <a:ext uri="{FF2B5EF4-FFF2-40B4-BE49-F238E27FC236}">
                <a16:creationId xmlns:a16="http://schemas.microsoft.com/office/drawing/2014/main" id="{6E9DB32D-A63A-433C-8382-3F24C2BBEA9C}"/>
              </a:ext>
            </a:extLst>
          </p:cNvPr>
          <p:cNvSpPr/>
          <p:nvPr userDrawn="1"/>
        </p:nvSpPr>
        <p:spPr>
          <a:xfrm>
            <a:off x="0" y="0"/>
            <a:ext cx="21832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EE0A7C14-CAE7-4C4E-B148-7E7A12FDF98B}"/>
              </a:ext>
            </a:extLst>
          </p:cNvPr>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3" name="Graphic 12">
            <a:extLst>
              <a:ext uri="{FF2B5EF4-FFF2-40B4-BE49-F238E27FC236}">
                <a16:creationId xmlns:a16="http://schemas.microsoft.com/office/drawing/2014/main" id="{EF0C8C81-8704-4361-A9C8-8E76FE12119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7139" y="166688"/>
            <a:ext cx="1223963" cy="653572"/>
          </a:xfrm>
          <a:prstGeom prst="rect">
            <a:avLst/>
          </a:prstGeom>
        </p:spPr>
      </p:pic>
    </p:spTree>
    <p:extLst>
      <p:ext uri="{BB962C8B-B14F-4D97-AF65-F5344CB8AC3E}">
        <p14:creationId xmlns:p14="http://schemas.microsoft.com/office/powerpoint/2010/main" val="3108992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Icons with Subheadin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ED2E5D-61D2-4DEA-94B7-9961B8787C6C}"/>
              </a:ext>
            </a:extLst>
          </p:cNvPr>
          <p:cNvSpPr>
            <a:spLocks noGrp="1"/>
          </p:cNvSpPr>
          <p:nvPr>
            <p:ph type="body" sz="quarter" idx="11"/>
          </p:nvPr>
        </p:nvSpPr>
        <p:spPr>
          <a:xfrm>
            <a:off x="803275" y="2483111"/>
            <a:ext cx="2452687" cy="3728777"/>
          </a:xfrm>
          <a:solidFill>
            <a:srgbClr val="8EC7F4"/>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US"/>
              <a:t>Click to edit Master text styles</a:t>
            </a:r>
          </a:p>
        </p:txBody>
      </p:sp>
      <p:sp>
        <p:nvSpPr>
          <p:cNvPr id="9" name="Text Placeholder 8">
            <a:extLst>
              <a:ext uri="{FF2B5EF4-FFF2-40B4-BE49-F238E27FC236}">
                <a16:creationId xmlns:a16="http://schemas.microsoft.com/office/drawing/2014/main" id="{6363FFB0-3183-49DB-A9AC-F933B99D1CB1}"/>
              </a:ext>
            </a:extLst>
          </p:cNvPr>
          <p:cNvSpPr>
            <a:spLocks noGrp="1"/>
          </p:cNvSpPr>
          <p:nvPr>
            <p:ph type="body" sz="quarter" idx="15" hasCustomPrompt="1"/>
          </p:nvPr>
        </p:nvSpPr>
        <p:spPr>
          <a:xfrm>
            <a:off x="1303903" y="1329617"/>
            <a:ext cx="1451430" cy="1451429"/>
          </a:xfrm>
          <a:prstGeom prst="ellipse">
            <a:avLst/>
          </a:prstGeom>
          <a:solidFill>
            <a:srgbClr val="3A7CCA"/>
          </a:solidFill>
        </p:spPr>
        <p:txBody>
          <a:bodyPr/>
          <a:lstStyle>
            <a:lvl1pPr>
              <a:defRPr/>
            </a:lvl1pPr>
          </a:lstStyle>
          <a:p>
            <a:pPr lvl="0"/>
            <a:r>
              <a:rPr lang="en-US"/>
              <a:t> </a:t>
            </a:r>
            <a:endParaRPr lang="en-AU"/>
          </a:p>
        </p:txBody>
      </p:sp>
      <p:sp>
        <p:nvSpPr>
          <p:cNvPr id="13" name="Text Placeholder 6">
            <a:extLst>
              <a:ext uri="{FF2B5EF4-FFF2-40B4-BE49-F238E27FC236}">
                <a16:creationId xmlns:a16="http://schemas.microsoft.com/office/drawing/2014/main" id="{1A331011-F887-4806-BE1F-6A4F8B5036BC}"/>
              </a:ext>
            </a:extLst>
          </p:cNvPr>
          <p:cNvSpPr>
            <a:spLocks noGrp="1"/>
          </p:cNvSpPr>
          <p:nvPr>
            <p:ph type="body" sz="quarter" idx="12"/>
          </p:nvPr>
        </p:nvSpPr>
        <p:spPr>
          <a:xfrm>
            <a:off x="3511021" y="2483111"/>
            <a:ext cx="2452687" cy="3728777"/>
          </a:xfrm>
          <a:solidFill>
            <a:srgbClr val="FFE8A9"/>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6">
            <a:extLst>
              <a:ext uri="{FF2B5EF4-FFF2-40B4-BE49-F238E27FC236}">
                <a16:creationId xmlns:a16="http://schemas.microsoft.com/office/drawing/2014/main" id="{45EDC3EA-7C39-40AB-95D1-D2FCBBC6010E}"/>
              </a:ext>
            </a:extLst>
          </p:cNvPr>
          <p:cNvSpPr>
            <a:spLocks noGrp="1"/>
          </p:cNvSpPr>
          <p:nvPr>
            <p:ph type="body" sz="quarter" idx="13"/>
          </p:nvPr>
        </p:nvSpPr>
        <p:spPr>
          <a:xfrm>
            <a:off x="6218767" y="2483111"/>
            <a:ext cx="2452687" cy="3728777"/>
          </a:xfrm>
          <a:solidFill>
            <a:srgbClr val="E5CCEE"/>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US"/>
              <a:t>Click to edit Master text styles</a:t>
            </a:r>
          </a:p>
        </p:txBody>
      </p:sp>
      <p:sp>
        <p:nvSpPr>
          <p:cNvPr id="15" name="Text Placeholder 6">
            <a:extLst>
              <a:ext uri="{FF2B5EF4-FFF2-40B4-BE49-F238E27FC236}">
                <a16:creationId xmlns:a16="http://schemas.microsoft.com/office/drawing/2014/main" id="{C3E24F9F-11A6-4EE3-8F66-831720B9429E}"/>
              </a:ext>
            </a:extLst>
          </p:cNvPr>
          <p:cNvSpPr>
            <a:spLocks noGrp="1"/>
          </p:cNvSpPr>
          <p:nvPr>
            <p:ph type="body" sz="quarter" idx="14"/>
          </p:nvPr>
        </p:nvSpPr>
        <p:spPr>
          <a:xfrm>
            <a:off x="8926513" y="2483111"/>
            <a:ext cx="2452687" cy="3728777"/>
          </a:xfrm>
          <a:solidFill>
            <a:srgbClr val="C7D5C8"/>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US"/>
              <a:t>Click to edit Master text styles</a:t>
            </a:r>
          </a:p>
        </p:txBody>
      </p:sp>
      <p:sp>
        <p:nvSpPr>
          <p:cNvPr id="17" name="Picture Placeholder 16">
            <a:extLst>
              <a:ext uri="{FF2B5EF4-FFF2-40B4-BE49-F238E27FC236}">
                <a16:creationId xmlns:a16="http://schemas.microsoft.com/office/drawing/2014/main" id="{86B265E3-9E7A-40B1-9DE4-AB73BB0F64FB}"/>
              </a:ext>
            </a:extLst>
          </p:cNvPr>
          <p:cNvSpPr>
            <a:spLocks noGrp="1"/>
          </p:cNvSpPr>
          <p:nvPr>
            <p:ph type="pic" sz="quarter" idx="16" hasCustomPrompt="1"/>
          </p:nvPr>
        </p:nvSpPr>
        <p:spPr>
          <a:xfrm>
            <a:off x="1688306" y="1714019"/>
            <a:ext cx="682625" cy="682625"/>
          </a:xfrm>
        </p:spPr>
        <p:txBody>
          <a:bodyPr/>
          <a:lstStyle>
            <a:lvl1pPr algn="ctr">
              <a:defRPr>
                <a:solidFill>
                  <a:schemeClr val="bg1"/>
                </a:solidFill>
              </a:defRPr>
            </a:lvl1pPr>
          </a:lstStyle>
          <a:p>
            <a:r>
              <a:rPr lang="en-AU"/>
              <a:t>Icon</a:t>
            </a:r>
          </a:p>
        </p:txBody>
      </p:sp>
      <p:sp>
        <p:nvSpPr>
          <p:cNvPr id="18" name="Text Placeholder 8">
            <a:extLst>
              <a:ext uri="{FF2B5EF4-FFF2-40B4-BE49-F238E27FC236}">
                <a16:creationId xmlns:a16="http://schemas.microsoft.com/office/drawing/2014/main" id="{3CE7413A-F3DA-4695-A809-D0CA2CE18493}"/>
              </a:ext>
            </a:extLst>
          </p:cNvPr>
          <p:cNvSpPr>
            <a:spLocks noGrp="1"/>
          </p:cNvSpPr>
          <p:nvPr>
            <p:ph type="body" sz="quarter" idx="17" hasCustomPrompt="1"/>
          </p:nvPr>
        </p:nvSpPr>
        <p:spPr>
          <a:xfrm>
            <a:off x="4011649" y="1329617"/>
            <a:ext cx="1451430" cy="1451429"/>
          </a:xfrm>
          <a:prstGeom prst="ellipse">
            <a:avLst/>
          </a:prstGeom>
          <a:solidFill>
            <a:schemeClr val="accent2"/>
          </a:solidFill>
        </p:spPr>
        <p:txBody>
          <a:bodyPr/>
          <a:lstStyle>
            <a:lvl1pPr>
              <a:defRPr/>
            </a:lvl1pPr>
          </a:lstStyle>
          <a:p>
            <a:pPr lvl="0"/>
            <a:r>
              <a:rPr lang="en-US"/>
              <a:t> </a:t>
            </a:r>
            <a:endParaRPr lang="en-AU"/>
          </a:p>
        </p:txBody>
      </p:sp>
      <p:sp>
        <p:nvSpPr>
          <p:cNvPr id="19" name="Picture Placeholder 16">
            <a:extLst>
              <a:ext uri="{FF2B5EF4-FFF2-40B4-BE49-F238E27FC236}">
                <a16:creationId xmlns:a16="http://schemas.microsoft.com/office/drawing/2014/main" id="{AD160AEA-E0D7-41D4-815E-5F8216204DB6}"/>
              </a:ext>
            </a:extLst>
          </p:cNvPr>
          <p:cNvSpPr>
            <a:spLocks noGrp="1"/>
          </p:cNvSpPr>
          <p:nvPr>
            <p:ph type="pic" sz="quarter" idx="18" hasCustomPrompt="1"/>
          </p:nvPr>
        </p:nvSpPr>
        <p:spPr>
          <a:xfrm>
            <a:off x="4396052" y="1714019"/>
            <a:ext cx="682625" cy="682625"/>
          </a:xfrm>
        </p:spPr>
        <p:txBody>
          <a:bodyPr/>
          <a:lstStyle>
            <a:lvl1pPr algn="ctr">
              <a:defRPr>
                <a:solidFill>
                  <a:schemeClr val="bg1"/>
                </a:solidFill>
              </a:defRPr>
            </a:lvl1pPr>
          </a:lstStyle>
          <a:p>
            <a:r>
              <a:rPr lang="en-AU"/>
              <a:t>Icon</a:t>
            </a:r>
          </a:p>
        </p:txBody>
      </p:sp>
      <p:sp>
        <p:nvSpPr>
          <p:cNvPr id="20" name="Text Placeholder 8">
            <a:extLst>
              <a:ext uri="{FF2B5EF4-FFF2-40B4-BE49-F238E27FC236}">
                <a16:creationId xmlns:a16="http://schemas.microsoft.com/office/drawing/2014/main" id="{37EBDF93-F34A-4F6C-BF1D-3DA23329BA20}"/>
              </a:ext>
            </a:extLst>
          </p:cNvPr>
          <p:cNvSpPr>
            <a:spLocks noGrp="1"/>
          </p:cNvSpPr>
          <p:nvPr>
            <p:ph type="body" sz="quarter" idx="19" hasCustomPrompt="1"/>
          </p:nvPr>
        </p:nvSpPr>
        <p:spPr>
          <a:xfrm>
            <a:off x="6719395" y="1329617"/>
            <a:ext cx="1451430" cy="1451429"/>
          </a:xfrm>
          <a:prstGeom prst="ellipse">
            <a:avLst/>
          </a:prstGeom>
          <a:solidFill>
            <a:srgbClr val="682A7F"/>
          </a:solidFill>
        </p:spPr>
        <p:txBody>
          <a:bodyPr/>
          <a:lstStyle>
            <a:lvl1pPr>
              <a:defRPr/>
            </a:lvl1pPr>
          </a:lstStyle>
          <a:p>
            <a:pPr lvl="0"/>
            <a:r>
              <a:rPr lang="en-US"/>
              <a:t> </a:t>
            </a:r>
            <a:endParaRPr lang="en-AU"/>
          </a:p>
        </p:txBody>
      </p:sp>
      <p:sp>
        <p:nvSpPr>
          <p:cNvPr id="21" name="Picture Placeholder 16">
            <a:extLst>
              <a:ext uri="{FF2B5EF4-FFF2-40B4-BE49-F238E27FC236}">
                <a16:creationId xmlns:a16="http://schemas.microsoft.com/office/drawing/2014/main" id="{B4976F45-5280-4524-B34C-2FD9D6A75B35}"/>
              </a:ext>
            </a:extLst>
          </p:cNvPr>
          <p:cNvSpPr>
            <a:spLocks noGrp="1"/>
          </p:cNvSpPr>
          <p:nvPr>
            <p:ph type="pic" sz="quarter" idx="20" hasCustomPrompt="1"/>
          </p:nvPr>
        </p:nvSpPr>
        <p:spPr>
          <a:xfrm>
            <a:off x="7103798" y="1714019"/>
            <a:ext cx="682625" cy="682625"/>
          </a:xfrm>
        </p:spPr>
        <p:txBody>
          <a:bodyPr/>
          <a:lstStyle>
            <a:lvl1pPr algn="ctr">
              <a:defRPr>
                <a:solidFill>
                  <a:schemeClr val="bg1"/>
                </a:solidFill>
              </a:defRPr>
            </a:lvl1pPr>
          </a:lstStyle>
          <a:p>
            <a:r>
              <a:rPr lang="en-AU"/>
              <a:t>Icon</a:t>
            </a:r>
          </a:p>
        </p:txBody>
      </p:sp>
      <p:sp>
        <p:nvSpPr>
          <p:cNvPr id="22" name="Text Placeholder 8">
            <a:extLst>
              <a:ext uri="{FF2B5EF4-FFF2-40B4-BE49-F238E27FC236}">
                <a16:creationId xmlns:a16="http://schemas.microsoft.com/office/drawing/2014/main" id="{E833E6AB-8BCF-4BE8-80F7-D93804891D2B}"/>
              </a:ext>
            </a:extLst>
          </p:cNvPr>
          <p:cNvSpPr>
            <a:spLocks noGrp="1"/>
          </p:cNvSpPr>
          <p:nvPr>
            <p:ph type="body" sz="quarter" idx="21" hasCustomPrompt="1"/>
          </p:nvPr>
        </p:nvSpPr>
        <p:spPr>
          <a:xfrm>
            <a:off x="9427141" y="1329617"/>
            <a:ext cx="1451430" cy="1451429"/>
          </a:xfrm>
          <a:prstGeom prst="ellipse">
            <a:avLst/>
          </a:prstGeom>
          <a:solidFill>
            <a:schemeClr val="accent4"/>
          </a:solidFill>
        </p:spPr>
        <p:txBody>
          <a:bodyPr/>
          <a:lstStyle>
            <a:lvl1pPr>
              <a:defRPr/>
            </a:lvl1pPr>
          </a:lstStyle>
          <a:p>
            <a:pPr lvl="0"/>
            <a:r>
              <a:rPr lang="en-US"/>
              <a:t> </a:t>
            </a:r>
            <a:endParaRPr lang="en-AU"/>
          </a:p>
        </p:txBody>
      </p:sp>
      <p:sp>
        <p:nvSpPr>
          <p:cNvPr id="23" name="Picture Placeholder 16">
            <a:extLst>
              <a:ext uri="{FF2B5EF4-FFF2-40B4-BE49-F238E27FC236}">
                <a16:creationId xmlns:a16="http://schemas.microsoft.com/office/drawing/2014/main" id="{75322489-901A-48C0-9140-6BA06CE04122}"/>
              </a:ext>
            </a:extLst>
          </p:cNvPr>
          <p:cNvSpPr>
            <a:spLocks noGrp="1"/>
          </p:cNvSpPr>
          <p:nvPr>
            <p:ph type="pic" sz="quarter" idx="22" hasCustomPrompt="1"/>
          </p:nvPr>
        </p:nvSpPr>
        <p:spPr>
          <a:xfrm>
            <a:off x="9811544" y="1714019"/>
            <a:ext cx="682625" cy="682625"/>
          </a:xfrm>
        </p:spPr>
        <p:txBody>
          <a:bodyPr/>
          <a:lstStyle>
            <a:lvl1pPr algn="ctr">
              <a:defRPr>
                <a:solidFill>
                  <a:schemeClr val="bg1"/>
                </a:solidFill>
              </a:defRPr>
            </a:lvl1pPr>
          </a:lstStyle>
          <a:p>
            <a:r>
              <a:rPr lang="en-AU"/>
              <a:t>Icon</a:t>
            </a:r>
          </a:p>
        </p:txBody>
      </p:sp>
      <p:sp>
        <p:nvSpPr>
          <p:cNvPr id="26" name="Text Placeholder 10">
            <a:extLst>
              <a:ext uri="{FF2B5EF4-FFF2-40B4-BE49-F238E27FC236}">
                <a16:creationId xmlns:a16="http://schemas.microsoft.com/office/drawing/2014/main" id="{36299569-9C53-446A-A2E8-A5E06C3384B5}"/>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16" name="Slide Number Placeholder 5">
            <a:extLst>
              <a:ext uri="{FF2B5EF4-FFF2-40B4-BE49-F238E27FC236}">
                <a16:creationId xmlns:a16="http://schemas.microsoft.com/office/drawing/2014/main" id="{3541C732-4840-458B-ABFE-A0BDFE540102}"/>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253151680"/>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246013-151D-4D1B-9D7B-4B9AA69DE533}"/>
              </a:ext>
            </a:extLst>
          </p:cNvPr>
          <p:cNvSpPr>
            <a:spLocks noGrp="1"/>
          </p:cNvSpPr>
          <p:nvPr>
            <p:ph type="body" sz="quarter" idx="11"/>
          </p:nvPr>
        </p:nvSpPr>
        <p:spPr>
          <a:xfrm>
            <a:off x="1197883" y="1959429"/>
            <a:ext cx="2946400" cy="1901371"/>
          </a:xfrm>
          <a:solidFill>
            <a:srgbClr val="E5CCEE"/>
          </a:solidFill>
        </p:spPr>
        <p:txBody>
          <a:bodyPr lIns="612000" tIns="180000" rIns="108000">
            <a:noAutofit/>
          </a:bodyPr>
          <a:lstStyle/>
          <a:p>
            <a:pPr lvl="0"/>
            <a:r>
              <a:rPr lang="en-US"/>
              <a:t>Click to edit Master text styles</a:t>
            </a:r>
          </a:p>
          <a:p>
            <a:pPr lvl="1"/>
            <a:r>
              <a:rPr lang="en-US"/>
              <a:t>Second level</a:t>
            </a:r>
          </a:p>
        </p:txBody>
      </p:sp>
      <p:sp>
        <p:nvSpPr>
          <p:cNvPr id="24" name="Text Placeholder 16">
            <a:extLst>
              <a:ext uri="{FF2B5EF4-FFF2-40B4-BE49-F238E27FC236}">
                <a16:creationId xmlns:a16="http://schemas.microsoft.com/office/drawing/2014/main" id="{B1C90397-C022-4B95-9B0D-D480A09126C3}"/>
              </a:ext>
            </a:extLst>
          </p:cNvPr>
          <p:cNvSpPr>
            <a:spLocks noGrp="1"/>
          </p:cNvSpPr>
          <p:nvPr>
            <p:ph type="body" sz="quarter" idx="14" hasCustomPrompt="1"/>
          </p:nvPr>
        </p:nvSpPr>
        <p:spPr>
          <a:xfrm>
            <a:off x="803275" y="2100943"/>
            <a:ext cx="917121" cy="1428750"/>
          </a:xfrm>
          <a:prstGeom prst="rect">
            <a:avLst/>
          </a:prstGeom>
        </p:spPr>
        <p:txBody>
          <a:bodyPr anchor="b" anchorCtr="0">
            <a:noAutofit/>
          </a:bodyPr>
          <a:lstStyle>
            <a:lvl1pPr>
              <a:spcBef>
                <a:spcPts val="0"/>
              </a:spcBef>
              <a:defRPr lang="en-AU" sz="8800" b="1" kern="1200" cap="all" baseline="0" dirty="0">
                <a:solidFill>
                  <a:schemeClr val="accent6"/>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1</a:t>
            </a:r>
            <a:endParaRPr lang="en-AU"/>
          </a:p>
        </p:txBody>
      </p:sp>
      <p:sp>
        <p:nvSpPr>
          <p:cNvPr id="26" name="Text Placeholder 5">
            <a:extLst>
              <a:ext uri="{FF2B5EF4-FFF2-40B4-BE49-F238E27FC236}">
                <a16:creationId xmlns:a16="http://schemas.microsoft.com/office/drawing/2014/main" id="{AB84EB90-8B9B-48D1-B9D9-14ED5370E14E}"/>
              </a:ext>
            </a:extLst>
          </p:cNvPr>
          <p:cNvSpPr>
            <a:spLocks noGrp="1"/>
          </p:cNvSpPr>
          <p:nvPr>
            <p:ph type="body" sz="quarter" idx="15"/>
          </p:nvPr>
        </p:nvSpPr>
        <p:spPr>
          <a:xfrm>
            <a:off x="1197883" y="4107544"/>
            <a:ext cx="2946400" cy="1901371"/>
          </a:xfrm>
          <a:solidFill>
            <a:schemeClr val="accent1">
              <a:lumMod val="20000"/>
              <a:lumOff val="80000"/>
            </a:schemeClr>
          </a:solidFill>
        </p:spPr>
        <p:txBody>
          <a:bodyPr lIns="612000" tIns="180000" rIns="108000">
            <a:noAutofit/>
          </a:bodyPr>
          <a:lstStyle/>
          <a:p>
            <a:pPr lvl="0"/>
            <a:r>
              <a:rPr lang="en-US"/>
              <a:t>Click to edit Master text styles</a:t>
            </a:r>
          </a:p>
          <a:p>
            <a:pPr lvl="1"/>
            <a:r>
              <a:rPr lang="en-US"/>
              <a:t>Second level</a:t>
            </a:r>
          </a:p>
        </p:txBody>
      </p:sp>
      <p:sp>
        <p:nvSpPr>
          <p:cNvPr id="27" name="Text Placeholder 16">
            <a:extLst>
              <a:ext uri="{FF2B5EF4-FFF2-40B4-BE49-F238E27FC236}">
                <a16:creationId xmlns:a16="http://schemas.microsoft.com/office/drawing/2014/main" id="{FFEF9540-4847-4CB5-8003-FF3C759B56EB}"/>
              </a:ext>
            </a:extLst>
          </p:cNvPr>
          <p:cNvSpPr>
            <a:spLocks noGrp="1"/>
          </p:cNvSpPr>
          <p:nvPr>
            <p:ph type="body" sz="quarter" idx="16" hasCustomPrompt="1"/>
          </p:nvPr>
        </p:nvSpPr>
        <p:spPr>
          <a:xfrm>
            <a:off x="803275" y="4249058"/>
            <a:ext cx="917121" cy="1428750"/>
          </a:xfrm>
          <a:prstGeom prst="rect">
            <a:avLst/>
          </a:prstGeom>
        </p:spPr>
        <p:txBody>
          <a:bodyPr anchor="b" anchorCtr="0">
            <a:noAutofit/>
          </a:bodyPr>
          <a:lstStyle>
            <a:lvl1pPr>
              <a:spcBef>
                <a:spcPts val="0"/>
              </a:spcBef>
              <a:defRPr lang="en-AU" sz="8800" b="1" kern="1200" cap="all" baseline="0" dirty="0">
                <a:solidFill>
                  <a:schemeClr val="accent1"/>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4</a:t>
            </a:r>
            <a:endParaRPr lang="en-AU"/>
          </a:p>
        </p:txBody>
      </p:sp>
      <p:sp>
        <p:nvSpPr>
          <p:cNvPr id="28" name="Text Placeholder 5">
            <a:extLst>
              <a:ext uri="{FF2B5EF4-FFF2-40B4-BE49-F238E27FC236}">
                <a16:creationId xmlns:a16="http://schemas.microsoft.com/office/drawing/2014/main" id="{BD92088A-EA2F-4760-8212-ECF67BCC8EE9}"/>
              </a:ext>
            </a:extLst>
          </p:cNvPr>
          <p:cNvSpPr>
            <a:spLocks noGrp="1"/>
          </p:cNvSpPr>
          <p:nvPr>
            <p:ph type="body" sz="quarter" idx="17"/>
          </p:nvPr>
        </p:nvSpPr>
        <p:spPr>
          <a:xfrm>
            <a:off x="4815341" y="1959429"/>
            <a:ext cx="2946400" cy="1901371"/>
          </a:xfrm>
          <a:solidFill>
            <a:srgbClr val="FFE8A9"/>
          </a:solidFill>
        </p:spPr>
        <p:txBody>
          <a:bodyPr lIns="612000" tIns="180000" rIns="108000">
            <a:noAutofit/>
          </a:bodyPr>
          <a:lstStyle/>
          <a:p>
            <a:pPr lvl="0"/>
            <a:r>
              <a:rPr lang="en-US"/>
              <a:t>Click to edit Master text styles</a:t>
            </a:r>
          </a:p>
          <a:p>
            <a:pPr lvl="1"/>
            <a:r>
              <a:rPr lang="en-US"/>
              <a:t>Second level</a:t>
            </a:r>
          </a:p>
        </p:txBody>
      </p:sp>
      <p:sp>
        <p:nvSpPr>
          <p:cNvPr id="29" name="Text Placeholder 16">
            <a:extLst>
              <a:ext uri="{FF2B5EF4-FFF2-40B4-BE49-F238E27FC236}">
                <a16:creationId xmlns:a16="http://schemas.microsoft.com/office/drawing/2014/main" id="{997A8DE7-A33D-4D72-8B67-FDA4EF7FB6A0}"/>
              </a:ext>
            </a:extLst>
          </p:cNvPr>
          <p:cNvSpPr>
            <a:spLocks noGrp="1"/>
          </p:cNvSpPr>
          <p:nvPr>
            <p:ph type="body" sz="quarter" idx="18" hasCustomPrompt="1"/>
          </p:nvPr>
        </p:nvSpPr>
        <p:spPr>
          <a:xfrm>
            <a:off x="4424136" y="2100943"/>
            <a:ext cx="917121" cy="1428750"/>
          </a:xfrm>
          <a:prstGeom prst="rect">
            <a:avLst/>
          </a:prstGeom>
        </p:spPr>
        <p:txBody>
          <a:bodyPr anchor="b" anchorCtr="0">
            <a:noAutofit/>
          </a:bodyPr>
          <a:lstStyle>
            <a:lvl1pPr>
              <a:spcBef>
                <a:spcPts val="0"/>
              </a:spcBef>
              <a:defRPr lang="en-AU" sz="8800" b="1" kern="1200" cap="all" baseline="0" dirty="0">
                <a:solidFill>
                  <a:schemeClr val="accent2"/>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2</a:t>
            </a:r>
            <a:endParaRPr lang="en-AU"/>
          </a:p>
        </p:txBody>
      </p:sp>
      <p:sp>
        <p:nvSpPr>
          <p:cNvPr id="30" name="Text Placeholder 5">
            <a:extLst>
              <a:ext uri="{FF2B5EF4-FFF2-40B4-BE49-F238E27FC236}">
                <a16:creationId xmlns:a16="http://schemas.microsoft.com/office/drawing/2014/main" id="{298687F6-2100-4685-8FB9-64974D8F5A87}"/>
              </a:ext>
            </a:extLst>
          </p:cNvPr>
          <p:cNvSpPr>
            <a:spLocks noGrp="1"/>
          </p:cNvSpPr>
          <p:nvPr>
            <p:ph type="body" sz="quarter" idx="19"/>
          </p:nvPr>
        </p:nvSpPr>
        <p:spPr>
          <a:xfrm>
            <a:off x="4815341" y="4107544"/>
            <a:ext cx="2946400" cy="1901371"/>
          </a:xfrm>
          <a:solidFill>
            <a:srgbClr val="EBCBC2"/>
          </a:solidFill>
        </p:spPr>
        <p:txBody>
          <a:bodyPr lIns="612000" tIns="180000" rIns="108000">
            <a:noAutofit/>
          </a:bodyPr>
          <a:lstStyle/>
          <a:p>
            <a:pPr lvl="0"/>
            <a:r>
              <a:rPr lang="en-US"/>
              <a:t>Click to edit Master text styles</a:t>
            </a:r>
          </a:p>
          <a:p>
            <a:pPr lvl="1"/>
            <a:r>
              <a:rPr lang="en-US"/>
              <a:t>Second level</a:t>
            </a:r>
          </a:p>
        </p:txBody>
      </p:sp>
      <p:sp>
        <p:nvSpPr>
          <p:cNvPr id="31" name="Text Placeholder 16">
            <a:extLst>
              <a:ext uri="{FF2B5EF4-FFF2-40B4-BE49-F238E27FC236}">
                <a16:creationId xmlns:a16="http://schemas.microsoft.com/office/drawing/2014/main" id="{D710EE63-2992-4D62-BAF7-329C118E897A}"/>
              </a:ext>
            </a:extLst>
          </p:cNvPr>
          <p:cNvSpPr>
            <a:spLocks noGrp="1"/>
          </p:cNvSpPr>
          <p:nvPr>
            <p:ph type="body" sz="quarter" idx="20" hasCustomPrompt="1"/>
          </p:nvPr>
        </p:nvSpPr>
        <p:spPr>
          <a:xfrm>
            <a:off x="4424136" y="4249058"/>
            <a:ext cx="917121" cy="1428750"/>
          </a:xfrm>
          <a:prstGeom prst="rect">
            <a:avLst/>
          </a:prstGeom>
        </p:spPr>
        <p:txBody>
          <a:bodyPr anchor="b" anchorCtr="0">
            <a:noAutofit/>
          </a:bodyPr>
          <a:lstStyle>
            <a:lvl1pPr>
              <a:spcBef>
                <a:spcPts val="0"/>
              </a:spcBef>
              <a:defRPr lang="en-AU" sz="8800" b="1" kern="1200" cap="all" baseline="0" dirty="0">
                <a:solidFill>
                  <a:srgbClr val="B02433"/>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5</a:t>
            </a:r>
            <a:endParaRPr lang="en-AU"/>
          </a:p>
        </p:txBody>
      </p:sp>
      <p:sp>
        <p:nvSpPr>
          <p:cNvPr id="32" name="Text Placeholder 5">
            <a:extLst>
              <a:ext uri="{FF2B5EF4-FFF2-40B4-BE49-F238E27FC236}">
                <a16:creationId xmlns:a16="http://schemas.microsoft.com/office/drawing/2014/main" id="{F4C4BF61-0B27-430B-8ADC-A30B21023F64}"/>
              </a:ext>
            </a:extLst>
          </p:cNvPr>
          <p:cNvSpPr>
            <a:spLocks noGrp="1"/>
          </p:cNvSpPr>
          <p:nvPr>
            <p:ph type="body" sz="quarter" idx="21"/>
          </p:nvPr>
        </p:nvSpPr>
        <p:spPr>
          <a:xfrm>
            <a:off x="8432800" y="1959429"/>
            <a:ext cx="2946400" cy="1901371"/>
          </a:xfrm>
          <a:solidFill>
            <a:srgbClr val="C7D5C8"/>
          </a:solidFill>
        </p:spPr>
        <p:txBody>
          <a:bodyPr lIns="612000" tIns="180000" rIns="108000">
            <a:noAutofit/>
          </a:bodyPr>
          <a:lstStyle/>
          <a:p>
            <a:pPr lvl="0"/>
            <a:r>
              <a:rPr lang="en-US"/>
              <a:t>Click to edit Master text styles</a:t>
            </a:r>
          </a:p>
          <a:p>
            <a:pPr lvl="1"/>
            <a:r>
              <a:rPr lang="en-US"/>
              <a:t>Second level</a:t>
            </a:r>
          </a:p>
        </p:txBody>
      </p:sp>
      <p:sp>
        <p:nvSpPr>
          <p:cNvPr id="33" name="Text Placeholder 16">
            <a:extLst>
              <a:ext uri="{FF2B5EF4-FFF2-40B4-BE49-F238E27FC236}">
                <a16:creationId xmlns:a16="http://schemas.microsoft.com/office/drawing/2014/main" id="{2F403861-3E14-4DDB-8333-971BE241E120}"/>
              </a:ext>
            </a:extLst>
          </p:cNvPr>
          <p:cNvSpPr>
            <a:spLocks noGrp="1"/>
          </p:cNvSpPr>
          <p:nvPr>
            <p:ph type="body" sz="quarter" idx="22" hasCustomPrompt="1"/>
          </p:nvPr>
        </p:nvSpPr>
        <p:spPr>
          <a:xfrm>
            <a:off x="8038192" y="2100943"/>
            <a:ext cx="917121" cy="1428750"/>
          </a:xfrm>
          <a:prstGeom prst="rect">
            <a:avLst/>
          </a:prstGeom>
        </p:spPr>
        <p:txBody>
          <a:bodyPr anchor="b" anchorCtr="0">
            <a:noAutofit/>
          </a:bodyPr>
          <a:lstStyle>
            <a:lvl1pPr>
              <a:spcBef>
                <a:spcPts val="0"/>
              </a:spcBef>
              <a:defRPr lang="en-AU" sz="8800" b="1" kern="1200" cap="all" baseline="0" dirty="0">
                <a:solidFill>
                  <a:schemeClr val="accent4"/>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3</a:t>
            </a:r>
            <a:endParaRPr lang="en-AU"/>
          </a:p>
        </p:txBody>
      </p:sp>
      <p:sp>
        <p:nvSpPr>
          <p:cNvPr id="34" name="Text Placeholder 5">
            <a:extLst>
              <a:ext uri="{FF2B5EF4-FFF2-40B4-BE49-F238E27FC236}">
                <a16:creationId xmlns:a16="http://schemas.microsoft.com/office/drawing/2014/main" id="{6E2B5B31-D283-4376-AD82-902EAF34B834}"/>
              </a:ext>
            </a:extLst>
          </p:cNvPr>
          <p:cNvSpPr>
            <a:spLocks noGrp="1"/>
          </p:cNvSpPr>
          <p:nvPr>
            <p:ph type="body" sz="quarter" idx="23"/>
          </p:nvPr>
        </p:nvSpPr>
        <p:spPr>
          <a:xfrm>
            <a:off x="8432800" y="4107544"/>
            <a:ext cx="2946400" cy="1901371"/>
          </a:xfrm>
          <a:solidFill>
            <a:schemeClr val="accent3">
              <a:lumMod val="20000"/>
              <a:lumOff val="80000"/>
            </a:schemeClr>
          </a:solidFill>
        </p:spPr>
        <p:txBody>
          <a:bodyPr lIns="612000" tIns="180000" rIns="108000">
            <a:noAutofit/>
          </a:bodyPr>
          <a:lstStyle/>
          <a:p>
            <a:pPr lvl="0"/>
            <a:r>
              <a:rPr lang="en-US"/>
              <a:t>Click to edit Master text styles</a:t>
            </a:r>
          </a:p>
          <a:p>
            <a:pPr lvl="1"/>
            <a:r>
              <a:rPr lang="en-US"/>
              <a:t>Second level</a:t>
            </a:r>
          </a:p>
        </p:txBody>
      </p:sp>
      <p:sp>
        <p:nvSpPr>
          <p:cNvPr id="35" name="Text Placeholder 16">
            <a:extLst>
              <a:ext uri="{FF2B5EF4-FFF2-40B4-BE49-F238E27FC236}">
                <a16:creationId xmlns:a16="http://schemas.microsoft.com/office/drawing/2014/main" id="{0B30EFC2-3A16-4EF1-B214-DEFF5CDCB362}"/>
              </a:ext>
            </a:extLst>
          </p:cNvPr>
          <p:cNvSpPr>
            <a:spLocks noGrp="1"/>
          </p:cNvSpPr>
          <p:nvPr>
            <p:ph type="body" sz="quarter" idx="24" hasCustomPrompt="1"/>
          </p:nvPr>
        </p:nvSpPr>
        <p:spPr>
          <a:xfrm>
            <a:off x="8038192" y="4249058"/>
            <a:ext cx="917121" cy="1428750"/>
          </a:xfrm>
          <a:prstGeom prst="rect">
            <a:avLst/>
          </a:prstGeom>
        </p:spPr>
        <p:txBody>
          <a:bodyPr anchor="b" anchorCtr="0">
            <a:noAutofit/>
          </a:bodyPr>
          <a:lstStyle>
            <a:lvl1pPr>
              <a:spcBef>
                <a:spcPts val="0"/>
              </a:spcBef>
              <a:defRPr lang="en-AU" sz="8800" b="1" kern="1200" cap="all" baseline="0" dirty="0">
                <a:solidFill>
                  <a:schemeClr val="accent3"/>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6</a:t>
            </a:r>
            <a:endParaRPr lang="en-AU"/>
          </a:p>
        </p:txBody>
      </p:sp>
      <p:sp>
        <p:nvSpPr>
          <p:cNvPr id="36" name="Text Placeholder 10">
            <a:extLst>
              <a:ext uri="{FF2B5EF4-FFF2-40B4-BE49-F238E27FC236}">
                <a16:creationId xmlns:a16="http://schemas.microsoft.com/office/drawing/2014/main" id="{6CE8AA29-7313-465C-8919-F41F4A77262A}"/>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15" name="Slide Number Placeholder 5">
            <a:extLst>
              <a:ext uri="{FF2B5EF4-FFF2-40B4-BE49-F238E27FC236}">
                <a16:creationId xmlns:a16="http://schemas.microsoft.com/office/drawing/2014/main" id="{5D471AAF-3D5A-4E47-A924-629ABB778C3E}"/>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70125249"/>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4541F1A-A5E4-4F66-8579-13C7CCE578A8}"/>
              </a:ext>
            </a:extLst>
          </p:cNvPr>
          <p:cNvSpPr>
            <a:spLocks noGrp="1"/>
          </p:cNvSpPr>
          <p:nvPr>
            <p:ph type="pic" sz="quarter" idx="11"/>
          </p:nvPr>
        </p:nvSpPr>
        <p:spPr>
          <a:xfrm>
            <a:off x="1296762" y="1617422"/>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9" name="Text Placeholder 8">
            <a:extLst>
              <a:ext uri="{FF2B5EF4-FFF2-40B4-BE49-F238E27FC236}">
                <a16:creationId xmlns:a16="http://schemas.microsoft.com/office/drawing/2014/main" id="{82414C9E-1EB4-455D-9C7C-F2EB18BA2D45}"/>
              </a:ext>
            </a:extLst>
          </p:cNvPr>
          <p:cNvSpPr>
            <a:spLocks noGrp="1"/>
          </p:cNvSpPr>
          <p:nvPr>
            <p:ph type="body" sz="quarter" idx="12" hasCustomPrompt="1"/>
          </p:nvPr>
        </p:nvSpPr>
        <p:spPr>
          <a:xfrm>
            <a:off x="803275"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22" name="Picture Placeholder 6">
            <a:extLst>
              <a:ext uri="{FF2B5EF4-FFF2-40B4-BE49-F238E27FC236}">
                <a16:creationId xmlns:a16="http://schemas.microsoft.com/office/drawing/2014/main" id="{BD6068FB-5909-4387-85E1-E3997D0F6A31}"/>
              </a:ext>
            </a:extLst>
          </p:cNvPr>
          <p:cNvSpPr>
            <a:spLocks noGrp="1"/>
          </p:cNvSpPr>
          <p:nvPr>
            <p:ph type="pic" sz="quarter" idx="13"/>
          </p:nvPr>
        </p:nvSpPr>
        <p:spPr>
          <a:xfrm>
            <a:off x="4023633" y="1617422"/>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23" name="Text Placeholder 8">
            <a:extLst>
              <a:ext uri="{FF2B5EF4-FFF2-40B4-BE49-F238E27FC236}">
                <a16:creationId xmlns:a16="http://schemas.microsoft.com/office/drawing/2014/main" id="{466F4DF4-44ED-4692-AA48-83714028891D}"/>
              </a:ext>
            </a:extLst>
          </p:cNvPr>
          <p:cNvSpPr>
            <a:spLocks noGrp="1"/>
          </p:cNvSpPr>
          <p:nvPr>
            <p:ph type="body" sz="quarter" idx="14" hasCustomPrompt="1"/>
          </p:nvPr>
        </p:nvSpPr>
        <p:spPr>
          <a:xfrm>
            <a:off x="3530146"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25" name="Picture Placeholder 6">
            <a:extLst>
              <a:ext uri="{FF2B5EF4-FFF2-40B4-BE49-F238E27FC236}">
                <a16:creationId xmlns:a16="http://schemas.microsoft.com/office/drawing/2014/main" id="{C1413552-BA54-4878-8F90-7996CCB0EF33}"/>
              </a:ext>
            </a:extLst>
          </p:cNvPr>
          <p:cNvSpPr>
            <a:spLocks noGrp="1"/>
          </p:cNvSpPr>
          <p:nvPr>
            <p:ph type="pic" sz="quarter" idx="15"/>
          </p:nvPr>
        </p:nvSpPr>
        <p:spPr>
          <a:xfrm>
            <a:off x="6750504" y="1617422"/>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36" name="Text Placeholder 8">
            <a:extLst>
              <a:ext uri="{FF2B5EF4-FFF2-40B4-BE49-F238E27FC236}">
                <a16:creationId xmlns:a16="http://schemas.microsoft.com/office/drawing/2014/main" id="{A0D4B802-5630-471C-82A1-3B485C00D6F9}"/>
              </a:ext>
            </a:extLst>
          </p:cNvPr>
          <p:cNvSpPr>
            <a:spLocks noGrp="1"/>
          </p:cNvSpPr>
          <p:nvPr>
            <p:ph type="body" sz="quarter" idx="16" hasCustomPrompt="1"/>
          </p:nvPr>
        </p:nvSpPr>
        <p:spPr>
          <a:xfrm>
            <a:off x="6257017"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37" name="Picture Placeholder 6">
            <a:extLst>
              <a:ext uri="{FF2B5EF4-FFF2-40B4-BE49-F238E27FC236}">
                <a16:creationId xmlns:a16="http://schemas.microsoft.com/office/drawing/2014/main" id="{220C1EDF-AEF4-4D19-A5A5-9FB687BCF81B}"/>
              </a:ext>
            </a:extLst>
          </p:cNvPr>
          <p:cNvSpPr>
            <a:spLocks noGrp="1"/>
          </p:cNvSpPr>
          <p:nvPr>
            <p:ph type="pic" sz="quarter" idx="17"/>
          </p:nvPr>
        </p:nvSpPr>
        <p:spPr>
          <a:xfrm>
            <a:off x="9477375" y="1617422"/>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38" name="Text Placeholder 8">
            <a:extLst>
              <a:ext uri="{FF2B5EF4-FFF2-40B4-BE49-F238E27FC236}">
                <a16:creationId xmlns:a16="http://schemas.microsoft.com/office/drawing/2014/main" id="{B5A0FAA6-CFA6-49DC-96BC-1FA170918AE2}"/>
              </a:ext>
            </a:extLst>
          </p:cNvPr>
          <p:cNvSpPr>
            <a:spLocks noGrp="1"/>
          </p:cNvSpPr>
          <p:nvPr>
            <p:ph type="body" sz="quarter" idx="18" hasCustomPrompt="1"/>
          </p:nvPr>
        </p:nvSpPr>
        <p:spPr>
          <a:xfrm>
            <a:off x="8983888"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39" name="Picture Placeholder 6">
            <a:extLst>
              <a:ext uri="{FF2B5EF4-FFF2-40B4-BE49-F238E27FC236}">
                <a16:creationId xmlns:a16="http://schemas.microsoft.com/office/drawing/2014/main" id="{A4490FD1-F90B-4333-B8AF-1AF88DD5D7FF}"/>
              </a:ext>
            </a:extLst>
          </p:cNvPr>
          <p:cNvSpPr>
            <a:spLocks noGrp="1"/>
          </p:cNvSpPr>
          <p:nvPr>
            <p:ph type="pic" sz="quarter" idx="19"/>
          </p:nvPr>
        </p:nvSpPr>
        <p:spPr>
          <a:xfrm>
            <a:off x="1296762" y="4081693"/>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40" name="Text Placeholder 8">
            <a:extLst>
              <a:ext uri="{FF2B5EF4-FFF2-40B4-BE49-F238E27FC236}">
                <a16:creationId xmlns:a16="http://schemas.microsoft.com/office/drawing/2014/main" id="{715ED6C5-CD46-4657-90F7-A2D40521FD76}"/>
              </a:ext>
            </a:extLst>
          </p:cNvPr>
          <p:cNvSpPr>
            <a:spLocks noGrp="1"/>
          </p:cNvSpPr>
          <p:nvPr>
            <p:ph type="body" sz="quarter" idx="20" hasCustomPrompt="1"/>
          </p:nvPr>
        </p:nvSpPr>
        <p:spPr>
          <a:xfrm>
            <a:off x="803275"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41" name="Picture Placeholder 6">
            <a:extLst>
              <a:ext uri="{FF2B5EF4-FFF2-40B4-BE49-F238E27FC236}">
                <a16:creationId xmlns:a16="http://schemas.microsoft.com/office/drawing/2014/main" id="{EBD5F6FA-9913-4048-84DC-9C2637BD629D}"/>
              </a:ext>
            </a:extLst>
          </p:cNvPr>
          <p:cNvSpPr>
            <a:spLocks noGrp="1"/>
          </p:cNvSpPr>
          <p:nvPr>
            <p:ph type="pic" sz="quarter" idx="21"/>
          </p:nvPr>
        </p:nvSpPr>
        <p:spPr>
          <a:xfrm>
            <a:off x="4023633" y="4081693"/>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42" name="Text Placeholder 8">
            <a:extLst>
              <a:ext uri="{FF2B5EF4-FFF2-40B4-BE49-F238E27FC236}">
                <a16:creationId xmlns:a16="http://schemas.microsoft.com/office/drawing/2014/main" id="{BB9B8688-5947-434C-929F-8766B1B52D60}"/>
              </a:ext>
            </a:extLst>
          </p:cNvPr>
          <p:cNvSpPr>
            <a:spLocks noGrp="1"/>
          </p:cNvSpPr>
          <p:nvPr>
            <p:ph type="body" sz="quarter" idx="22" hasCustomPrompt="1"/>
          </p:nvPr>
        </p:nvSpPr>
        <p:spPr>
          <a:xfrm>
            <a:off x="3530146"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43" name="Picture Placeholder 6">
            <a:extLst>
              <a:ext uri="{FF2B5EF4-FFF2-40B4-BE49-F238E27FC236}">
                <a16:creationId xmlns:a16="http://schemas.microsoft.com/office/drawing/2014/main" id="{403D6B8C-46C6-4749-848D-DFD89A428BFD}"/>
              </a:ext>
            </a:extLst>
          </p:cNvPr>
          <p:cNvSpPr>
            <a:spLocks noGrp="1"/>
          </p:cNvSpPr>
          <p:nvPr>
            <p:ph type="pic" sz="quarter" idx="23"/>
          </p:nvPr>
        </p:nvSpPr>
        <p:spPr>
          <a:xfrm>
            <a:off x="6750504" y="4081693"/>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44" name="Text Placeholder 8">
            <a:extLst>
              <a:ext uri="{FF2B5EF4-FFF2-40B4-BE49-F238E27FC236}">
                <a16:creationId xmlns:a16="http://schemas.microsoft.com/office/drawing/2014/main" id="{9248037F-152E-4EC8-BBB2-35A6EFBF6553}"/>
              </a:ext>
            </a:extLst>
          </p:cNvPr>
          <p:cNvSpPr>
            <a:spLocks noGrp="1"/>
          </p:cNvSpPr>
          <p:nvPr>
            <p:ph type="body" sz="quarter" idx="24" hasCustomPrompt="1"/>
          </p:nvPr>
        </p:nvSpPr>
        <p:spPr>
          <a:xfrm>
            <a:off x="6257017"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45" name="Picture Placeholder 6">
            <a:extLst>
              <a:ext uri="{FF2B5EF4-FFF2-40B4-BE49-F238E27FC236}">
                <a16:creationId xmlns:a16="http://schemas.microsoft.com/office/drawing/2014/main" id="{F54BD820-62A1-4919-A974-4FD4E5C87382}"/>
              </a:ext>
            </a:extLst>
          </p:cNvPr>
          <p:cNvSpPr>
            <a:spLocks noGrp="1"/>
          </p:cNvSpPr>
          <p:nvPr>
            <p:ph type="pic" sz="quarter" idx="25"/>
          </p:nvPr>
        </p:nvSpPr>
        <p:spPr>
          <a:xfrm>
            <a:off x="9477375" y="4081693"/>
            <a:ext cx="1408339" cy="141015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46" name="Text Placeholder 8">
            <a:extLst>
              <a:ext uri="{FF2B5EF4-FFF2-40B4-BE49-F238E27FC236}">
                <a16:creationId xmlns:a16="http://schemas.microsoft.com/office/drawing/2014/main" id="{967503F9-B98A-492D-AC21-0ECC059BA93D}"/>
              </a:ext>
            </a:extLst>
          </p:cNvPr>
          <p:cNvSpPr>
            <a:spLocks noGrp="1"/>
          </p:cNvSpPr>
          <p:nvPr>
            <p:ph type="body" sz="quarter" idx="26" hasCustomPrompt="1"/>
          </p:nvPr>
        </p:nvSpPr>
        <p:spPr>
          <a:xfrm>
            <a:off x="8983888"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47" name="Text Placeholder 10">
            <a:extLst>
              <a:ext uri="{FF2B5EF4-FFF2-40B4-BE49-F238E27FC236}">
                <a16:creationId xmlns:a16="http://schemas.microsoft.com/office/drawing/2014/main" id="{0E58E999-6AA1-4AE7-B6E4-72C9CA9A8A15}"/>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Bef>
                <a:spcPts val="0"/>
              </a:spcBef>
              <a:spcAft>
                <a:spcPts val="600"/>
              </a:spcAft>
              <a:defRPr lang="en-US" sz="3000" b="1" kern="1200" cap="none">
                <a:solidFill>
                  <a:schemeClr val="tx2"/>
                </a:solidFill>
                <a:latin typeface="+mj-lt"/>
                <a:ea typeface="+mj-ea"/>
                <a:cs typeface="+mj-cs"/>
              </a:defRPr>
            </a:lvl1pPr>
            <a:lvl2pPr>
              <a:lnSpc>
                <a:spcPct val="100000"/>
              </a:lnSpc>
              <a:spcBef>
                <a:spcPts val="0"/>
              </a:spcBef>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19" name="Slide Number Placeholder 5">
            <a:extLst>
              <a:ext uri="{FF2B5EF4-FFF2-40B4-BE49-F238E27FC236}">
                <a16:creationId xmlns:a16="http://schemas.microsoft.com/office/drawing/2014/main" id="{43F51D01-AE54-40C8-9626-12D67C66FF44}"/>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2655058753"/>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E68025F-D8A7-49AB-9256-6C261AED5514}"/>
              </a:ext>
            </a:extLst>
          </p:cNvPr>
          <p:cNvSpPr>
            <a:spLocks noGrp="1"/>
          </p:cNvSpPr>
          <p:nvPr>
            <p:ph type="pic" sz="quarter" idx="13" hasCustomPrompt="1"/>
          </p:nvPr>
        </p:nvSpPr>
        <p:spPr>
          <a:xfrm>
            <a:off x="0" y="0"/>
            <a:ext cx="12192000" cy="6768000"/>
          </a:xfrm>
          <a:prstGeom prst="rect">
            <a:avLst/>
          </a:prstGeom>
          <a:solidFill>
            <a:schemeClr val="bg1">
              <a:lumMod val="95000"/>
            </a:schemeClr>
          </a:solidFill>
        </p:spPr>
        <p:txBody>
          <a:bodyPr lIns="0" tIns="180000" rIns="0"/>
          <a:lstStyle>
            <a:lvl1pPr marL="0" indent="0" algn="ctr">
              <a:buNone/>
              <a:defRPr/>
            </a:lvl1pPr>
          </a:lstStyle>
          <a:p>
            <a:r>
              <a:rPr lang="en-AU"/>
              <a:t>Insert Image and send to back</a:t>
            </a:r>
          </a:p>
        </p:txBody>
      </p:sp>
      <p:sp>
        <p:nvSpPr>
          <p:cNvPr id="4" name="Text Placeholder 10">
            <a:extLst>
              <a:ext uri="{FF2B5EF4-FFF2-40B4-BE49-F238E27FC236}">
                <a16:creationId xmlns:a16="http://schemas.microsoft.com/office/drawing/2014/main" id="{ED16D923-3211-4075-9946-BFCEF9DC7541}"/>
              </a:ext>
            </a:extLst>
          </p:cNvPr>
          <p:cNvSpPr>
            <a:spLocks noGrp="1"/>
          </p:cNvSpPr>
          <p:nvPr>
            <p:ph type="body" sz="quarter" idx="27"/>
          </p:nvPr>
        </p:nvSpPr>
        <p:spPr>
          <a:xfrm>
            <a:off x="0" y="2078721"/>
            <a:ext cx="5829300" cy="2700558"/>
          </a:xfrm>
          <a:solidFill>
            <a:schemeClr val="accent2">
              <a:alpha val="60000"/>
            </a:schemeClr>
          </a:solidFill>
        </p:spPr>
        <p:txBody>
          <a:bodyPr lIns="792000" tIns="720000" rIns="108000" bIns="720000" anchor="ctr" anchorCtr="0">
            <a:sp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bg1"/>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bg1"/>
                </a:solidFill>
                <a:effectLst/>
                <a:uLnTx/>
                <a:uFillTx/>
                <a:latin typeface="Verdana"/>
                <a:ea typeface="+mn-ea"/>
                <a:cs typeface="+mn-cs"/>
              </a:defRPr>
            </a:lvl2pPr>
            <a:lvl3pPr marL="0" indent="0">
              <a:buNone/>
              <a:defRPr/>
            </a:lvl3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D8910E2-A301-418D-A6D8-BF9729FF4CA1}"/>
              </a:ext>
            </a:extLst>
          </p:cNvPr>
          <p:cNvGrpSpPr/>
          <p:nvPr userDrawn="1"/>
        </p:nvGrpSpPr>
        <p:grpSpPr>
          <a:xfrm>
            <a:off x="10360025" y="0"/>
            <a:ext cx="1831975" cy="1039914"/>
            <a:chOff x="10360025" y="0"/>
            <a:chExt cx="1831975" cy="1039914"/>
          </a:xfrm>
        </p:grpSpPr>
        <p:sp>
          <p:nvSpPr>
            <p:cNvPr id="7" name="Freeform: Shape 6">
              <a:extLst>
                <a:ext uri="{FF2B5EF4-FFF2-40B4-BE49-F238E27FC236}">
                  <a16:creationId xmlns:a16="http://schemas.microsoft.com/office/drawing/2014/main" id="{9B5D1F46-BFCA-4B40-8569-50A440CF65A0}"/>
                </a:ext>
              </a:extLst>
            </p:cNvPr>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8" name="Picture 7" descr="Background pattern&#10;&#10;Description automatically generated with low confidence">
              <a:extLst>
                <a:ext uri="{FF2B5EF4-FFF2-40B4-BE49-F238E27FC236}">
                  <a16:creationId xmlns:a16="http://schemas.microsoft.com/office/drawing/2014/main" id="{D6F389BD-8B9A-47D7-9D34-DA3175DB5E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50550" y="0"/>
              <a:ext cx="1441450" cy="895350"/>
            </a:xfrm>
            <a:prstGeom prst="rect">
              <a:avLst/>
            </a:prstGeom>
          </p:spPr>
        </p:pic>
      </p:grpSp>
      <p:sp>
        <p:nvSpPr>
          <p:cNvPr id="9" name="Text Placeholder 8">
            <a:extLst>
              <a:ext uri="{FF2B5EF4-FFF2-40B4-BE49-F238E27FC236}">
                <a16:creationId xmlns:a16="http://schemas.microsoft.com/office/drawing/2014/main" id="{33E24E76-3D99-4329-B590-89D0E817B4E0}"/>
              </a:ext>
            </a:extLst>
          </p:cNvPr>
          <p:cNvSpPr>
            <a:spLocks noGrp="1"/>
          </p:cNvSpPr>
          <p:nvPr>
            <p:ph type="body" sz="quarter" idx="28" hasCustomPrompt="1"/>
          </p:nvPr>
        </p:nvSpPr>
        <p:spPr>
          <a:xfrm>
            <a:off x="9791265" y="-14990"/>
            <a:ext cx="2415725" cy="1371600"/>
          </a:xfrm>
          <a:blipFill>
            <a:blip>
              <a:extLst>
                <a:ext uri="{96DAC541-7B7A-43D3-8B79-37D633B846F1}">
                  <asvg:svgBlip xmlns:asvg="http://schemas.microsoft.com/office/drawing/2016/SVG/main" r:embed="rId3"/>
                </a:ext>
              </a:extLst>
            </a:blip>
            <a:srcRect/>
            <a:stretch>
              <a:fillRect l="383" r="383"/>
            </a:stretch>
          </a:blipFill>
        </p:spPr>
        <p:txBody>
          <a:bodyPr/>
          <a:lstStyle>
            <a:lvl1pPr>
              <a:defRPr/>
            </a:lvl1pPr>
            <a:lvl5pPr>
              <a:defRPr/>
            </a:lvl5pPr>
          </a:lstStyle>
          <a:p>
            <a:pPr lvl="0"/>
            <a:r>
              <a:rPr lang="en-US"/>
              <a:t> </a:t>
            </a:r>
            <a:endParaRPr lang="en-AU"/>
          </a:p>
        </p:txBody>
      </p:sp>
      <p:sp>
        <p:nvSpPr>
          <p:cNvPr id="10" name="Slide Number Placeholder 5">
            <a:extLst>
              <a:ext uri="{FF2B5EF4-FFF2-40B4-BE49-F238E27FC236}">
                <a16:creationId xmlns:a16="http://schemas.microsoft.com/office/drawing/2014/main" id="{2D52D177-DAA3-4AAC-BB3A-AAC7F3952426}"/>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287253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7" name="Text Placeholder 10">
            <a:extLst>
              <a:ext uri="{FF2B5EF4-FFF2-40B4-BE49-F238E27FC236}">
                <a16:creationId xmlns:a16="http://schemas.microsoft.com/office/drawing/2014/main" id="{0E58E999-6AA1-4AE7-B6E4-72C9CA9A8A15}"/>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3" name="Slide Number Placeholder 5">
            <a:extLst>
              <a:ext uri="{FF2B5EF4-FFF2-40B4-BE49-F238E27FC236}">
                <a16:creationId xmlns:a16="http://schemas.microsoft.com/office/drawing/2014/main" id="{1A981D4C-2B0B-44F1-A4D2-C24CFABBBD93}"/>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4101792983"/>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E68025F-D8A7-49AB-9256-6C261AED5514}"/>
              </a:ext>
            </a:extLst>
          </p:cNvPr>
          <p:cNvSpPr>
            <a:spLocks noGrp="1"/>
          </p:cNvSpPr>
          <p:nvPr>
            <p:ph type="pic" sz="quarter" idx="13" hasCustomPrompt="1"/>
          </p:nvPr>
        </p:nvSpPr>
        <p:spPr>
          <a:xfrm>
            <a:off x="0" y="0"/>
            <a:ext cx="12192000" cy="6858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 name="Title 1">
            <a:extLst>
              <a:ext uri="{FF2B5EF4-FFF2-40B4-BE49-F238E27FC236}">
                <a16:creationId xmlns:a16="http://schemas.microsoft.com/office/drawing/2014/main" id="{EECA5828-50A4-4BEC-AAB8-94E2CB56FE04}"/>
              </a:ext>
            </a:extLst>
          </p:cNvPr>
          <p:cNvSpPr>
            <a:spLocks noGrp="1"/>
          </p:cNvSpPr>
          <p:nvPr>
            <p:ph type="ctrTitle" hasCustomPrompt="1"/>
          </p:nvPr>
        </p:nvSpPr>
        <p:spPr>
          <a:xfrm>
            <a:off x="0" y="1385638"/>
            <a:ext cx="5829300" cy="4086740"/>
          </a:xfrm>
          <a:solidFill>
            <a:srgbClr val="FFC527">
              <a:alpha val="50196"/>
            </a:srgbClr>
          </a:solidFill>
        </p:spPr>
        <p:txBody>
          <a:bodyPr lIns="756000" tIns="1980000" bIns="720000" anchor="ctr" anchorCtr="0">
            <a:spAutoFit/>
          </a:bodyPr>
          <a:lstStyle>
            <a:lvl1pPr algn="l">
              <a:lnSpc>
                <a:spcPct val="85000"/>
              </a:lnSpc>
              <a:defRPr sz="5200" b="1" cap="none" baseline="0">
                <a:solidFill>
                  <a:schemeClr val="bg1"/>
                </a:solidFill>
              </a:defRPr>
            </a:lvl1pPr>
          </a:lstStyle>
          <a:p>
            <a:r>
              <a:rPr lang="en-US"/>
              <a:t>Cover full page image</a:t>
            </a:r>
            <a:endParaRPr lang="en-AU"/>
          </a:p>
        </p:txBody>
      </p:sp>
      <p:sp>
        <p:nvSpPr>
          <p:cNvPr id="4" name="Text Placeholder 3">
            <a:extLst>
              <a:ext uri="{FF2B5EF4-FFF2-40B4-BE49-F238E27FC236}">
                <a16:creationId xmlns:a16="http://schemas.microsoft.com/office/drawing/2014/main" id="{FF664EF3-1920-44C1-B01E-82EBC180935C}"/>
              </a:ext>
            </a:extLst>
          </p:cNvPr>
          <p:cNvSpPr>
            <a:spLocks noGrp="1"/>
          </p:cNvSpPr>
          <p:nvPr>
            <p:ph type="body" sz="quarter" idx="14" hasCustomPrompt="1"/>
          </p:nvPr>
        </p:nvSpPr>
        <p:spPr>
          <a:xfrm>
            <a:off x="803275" y="2100653"/>
            <a:ext cx="1832400" cy="1040400"/>
          </a:xfrm>
          <a:blipFill>
            <a:blip>
              <a:extLst>
                <a:ext uri="{96DAC541-7B7A-43D3-8B79-37D633B846F1}">
                  <asvg:svgBlip xmlns:asvg="http://schemas.microsoft.com/office/drawing/2016/SVG/main" r:embed="rId2"/>
                </a:ext>
              </a:extLst>
            </a:blip>
            <a:srcRect/>
            <a:stretch>
              <a:fillRect t="-386" b="-386"/>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2151840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4DBB-1DDB-43D2-A964-59E638781ECE}"/>
              </a:ext>
            </a:extLst>
          </p:cNvPr>
          <p:cNvSpPr>
            <a:spLocks noGrp="1"/>
          </p:cNvSpPr>
          <p:nvPr>
            <p:ph type="title" hasCustomPrompt="1"/>
          </p:nvPr>
        </p:nvSpPr>
        <p:spPr>
          <a:xfrm>
            <a:off x="803275" y="1562100"/>
            <a:ext cx="4968875"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a:t>
            </a:r>
            <a:br>
              <a:rPr lang="en-US"/>
            </a:br>
            <a:r>
              <a:rPr lang="en-US"/>
              <a:t>sub-heading</a:t>
            </a:r>
            <a:endParaRPr lang="en-AU"/>
          </a:p>
        </p:txBody>
      </p:sp>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803275" y="2605132"/>
            <a:ext cx="4968875" cy="3524206"/>
          </a:xfrm>
          <a:prstGeom prst="rect">
            <a:avLst/>
          </a:prstGeom>
          <a:solidFill>
            <a:srgbClr val="E5CCEE"/>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6343650" y="0"/>
            <a:ext cx="5848350" cy="6858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19" name="Freeform: Shape 18">
            <a:extLst>
              <a:ext uri="{FF2B5EF4-FFF2-40B4-BE49-F238E27FC236}">
                <a16:creationId xmlns:a16="http://schemas.microsoft.com/office/drawing/2014/main" id="{812A4D14-BC6E-455B-B564-D405597205DB}"/>
              </a:ext>
            </a:extLst>
          </p:cNvPr>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1" name="Graphic 10">
            <a:extLst>
              <a:ext uri="{FF2B5EF4-FFF2-40B4-BE49-F238E27FC236}">
                <a16:creationId xmlns:a16="http://schemas.microsoft.com/office/drawing/2014/main" id="{358456A1-2C03-42FE-8EB5-0C6C9E6114B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7139" y="166688"/>
            <a:ext cx="1223963" cy="653572"/>
          </a:xfrm>
          <a:prstGeom prst="rect">
            <a:avLst/>
          </a:prstGeom>
        </p:spPr>
      </p:pic>
      <p:sp>
        <p:nvSpPr>
          <p:cNvPr id="7" name="Rectangle 6">
            <a:extLst>
              <a:ext uri="{FF2B5EF4-FFF2-40B4-BE49-F238E27FC236}">
                <a16:creationId xmlns:a16="http://schemas.microsoft.com/office/drawing/2014/main" id="{5BEC6713-CC5D-49B6-A65B-7A22509D5F81}"/>
              </a:ext>
            </a:extLst>
          </p:cNvPr>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lide Number Placeholder 5">
            <a:extLst>
              <a:ext uri="{FF2B5EF4-FFF2-40B4-BE49-F238E27FC236}">
                <a16:creationId xmlns:a16="http://schemas.microsoft.com/office/drawing/2014/main" id="{393D3F48-FB48-48F9-88F7-D4A620A91078}"/>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4003316050"/>
      </p:ext>
    </p:extLst>
  </p:cSld>
  <p:clrMapOvr>
    <a:masterClrMapping/>
  </p:clrMapOvr>
  <p:extLst>
    <p:ext uri="{DCECCB84-F9BA-43D5-87BE-67443E8EF086}">
      <p15:sldGuideLst xmlns:p15="http://schemas.microsoft.com/office/powerpoint/2012/main">
        <p15:guide id="2" orient="horz" pos="981">
          <p15:clr>
            <a:srgbClr val="FBAE40"/>
          </p15:clr>
        </p15:guide>
        <p15:guide id="3" orient="horz" pos="3861">
          <p15:clr>
            <a:srgbClr val="FBAE40"/>
          </p15:clr>
        </p15:guide>
        <p15:guide id="4" pos="3636">
          <p15:clr>
            <a:srgbClr val="FBAE40"/>
          </p15:clr>
        </p15:guide>
        <p15:guide id="5" pos="399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ext Left with Four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803275" y="2605132"/>
            <a:ext cx="4968875" cy="3524206"/>
          </a:xfrm>
          <a:prstGeom prst="rect">
            <a:avLst/>
          </a:prstGeom>
          <a:solidFill>
            <a:srgbClr val="FFF3D4"/>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6343651"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16" name="Picture Placeholder 11">
            <a:extLst>
              <a:ext uri="{FF2B5EF4-FFF2-40B4-BE49-F238E27FC236}">
                <a16:creationId xmlns:a16="http://schemas.microsoft.com/office/drawing/2014/main" id="{51DDB660-6341-4E5C-BB66-B8D3154FBF10}"/>
              </a:ext>
            </a:extLst>
          </p:cNvPr>
          <p:cNvSpPr>
            <a:spLocks noGrp="1"/>
          </p:cNvSpPr>
          <p:nvPr>
            <p:ph type="pic" sz="quarter" idx="14" hasCustomPrompt="1"/>
          </p:nvPr>
        </p:nvSpPr>
        <p:spPr>
          <a:xfrm>
            <a:off x="9336360"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6343651" y="3491344"/>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2" name="Picture Placeholder 11">
            <a:extLst>
              <a:ext uri="{FF2B5EF4-FFF2-40B4-BE49-F238E27FC236}">
                <a16:creationId xmlns:a16="http://schemas.microsoft.com/office/drawing/2014/main" id="{4A08D873-E85D-4A76-BAF8-CD27B615B732}"/>
              </a:ext>
            </a:extLst>
          </p:cNvPr>
          <p:cNvSpPr>
            <a:spLocks noGrp="1"/>
          </p:cNvSpPr>
          <p:nvPr>
            <p:ph type="pic" sz="quarter" idx="16" hasCustomPrompt="1"/>
          </p:nvPr>
        </p:nvSpPr>
        <p:spPr>
          <a:xfrm>
            <a:off x="9336360" y="3491344"/>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4" name="Freeform: Shape 23">
            <a:extLst>
              <a:ext uri="{FF2B5EF4-FFF2-40B4-BE49-F238E27FC236}">
                <a16:creationId xmlns:a16="http://schemas.microsoft.com/office/drawing/2014/main" id="{4A0C004B-DAEF-46B3-80D1-039F655E500C}"/>
              </a:ext>
            </a:extLst>
          </p:cNvPr>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2" name="Graphic 11">
            <a:extLst>
              <a:ext uri="{FF2B5EF4-FFF2-40B4-BE49-F238E27FC236}">
                <a16:creationId xmlns:a16="http://schemas.microsoft.com/office/drawing/2014/main" id="{A1A5E145-E228-4E45-8AB6-DB9C7608371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7139" y="166688"/>
            <a:ext cx="1223963" cy="653572"/>
          </a:xfrm>
          <a:prstGeom prst="rect">
            <a:avLst/>
          </a:prstGeom>
        </p:spPr>
      </p:pic>
      <p:sp>
        <p:nvSpPr>
          <p:cNvPr id="11" name="Rectangle 10">
            <a:extLst>
              <a:ext uri="{FF2B5EF4-FFF2-40B4-BE49-F238E27FC236}">
                <a16:creationId xmlns:a16="http://schemas.microsoft.com/office/drawing/2014/main" id="{1B2EFE73-4FFB-4E28-835E-780D861988FB}"/>
              </a:ext>
            </a:extLst>
          </p:cNvPr>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Slide Number Placeholder 5">
            <a:extLst>
              <a:ext uri="{FF2B5EF4-FFF2-40B4-BE49-F238E27FC236}">
                <a16:creationId xmlns:a16="http://schemas.microsoft.com/office/drawing/2014/main" id="{878253C6-9CC9-4466-9B16-CE1A7D26B932}"/>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19" name="Title 1">
            <a:extLst>
              <a:ext uri="{FF2B5EF4-FFF2-40B4-BE49-F238E27FC236}">
                <a16:creationId xmlns:a16="http://schemas.microsoft.com/office/drawing/2014/main" id="{48A4F16B-3780-4072-B1F1-360A2ED108F3}"/>
              </a:ext>
            </a:extLst>
          </p:cNvPr>
          <p:cNvSpPr>
            <a:spLocks noGrp="1"/>
          </p:cNvSpPr>
          <p:nvPr>
            <p:ph type="title" hasCustomPrompt="1"/>
          </p:nvPr>
        </p:nvSpPr>
        <p:spPr>
          <a:xfrm>
            <a:off x="803275" y="1562100"/>
            <a:ext cx="4968875"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Tree>
    <p:extLst>
      <p:ext uri="{BB962C8B-B14F-4D97-AF65-F5344CB8AC3E}">
        <p14:creationId xmlns:p14="http://schemas.microsoft.com/office/powerpoint/2010/main" val="1769071185"/>
      </p:ext>
    </p:extLst>
  </p:cSld>
  <p:clrMapOvr>
    <a:masterClrMapping/>
  </p:clrMapOvr>
  <p:extLst>
    <p:ext uri="{DCECCB84-F9BA-43D5-87BE-67443E8EF086}">
      <p15:sldGuideLst xmlns:p15="http://schemas.microsoft.com/office/powerpoint/2012/main">
        <p15:guide id="2" orient="horz" pos="981">
          <p15:clr>
            <a:srgbClr val="FBAE40"/>
          </p15:clr>
        </p15:guide>
        <p15:guide id="3" orient="horz" pos="3861">
          <p15:clr>
            <a:srgbClr val="FBAE40"/>
          </p15:clr>
        </p15:guide>
        <p15:guide id="4" pos="3636">
          <p15:clr>
            <a:srgbClr val="FBAE40"/>
          </p15:clr>
        </p15:guide>
        <p15:guide id="5" pos="399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ext Left with Two Image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6343650" y="0"/>
            <a:ext cx="5848349"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6343650" y="3521324"/>
            <a:ext cx="5848349" cy="323924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4" name="Freeform: Shape 23">
            <a:extLst>
              <a:ext uri="{FF2B5EF4-FFF2-40B4-BE49-F238E27FC236}">
                <a16:creationId xmlns:a16="http://schemas.microsoft.com/office/drawing/2014/main" id="{4A0C004B-DAEF-46B3-80D1-039F655E500C}"/>
              </a:ext>
            </a:extLst>
          </p:cNvPr>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0" name="Graphic 9">
            <a:extLst>
              <a:ext uri="{FF2B5EF4-FFF2-40B4-BE49-F238E27FC236}">
                <a16:creationId xmlns:a16="http://schemas.microsoft.com/office/drawing/2014/main" id="{C492C853-747B-42F9-A923-B31FAFF7027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7139" y="166688"/>
            <a:ext cx="1223963" cy="653572"/>
          </a:xfrm>
          <a:prstGeom prst="rect">
            <a:avLst/>
          </a:prstGeom>
        </p:spPr>
      </p:pic>
      <p:sp>
        <p:nvSpPr>
          <p:cNvPr id="11" name="Rectangle 10">
            <a:extLst>
              <a:ext uri="{FF2B5EF4-FFF2-40B4-BE49-F238E27FC236}">
                <a16:creationId xmlns:a16="http://schemas.microsoft.com/office/drawing/2014/main" id="{8514F57F-5DC1-4C22-BF3D-BDAB55337E80}"/>
              </a:ext>
            </a:extLst>
          </p:cNvPr>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lide Number Placeholder 5">
            <a:extLst>
              <a:ext uri="{FF2B5EF4-FFF2-40B4-BE49-F238E27FC236}">
                <a16:creationId xmlns:a16="http://schemas.microsoft.com/office/drawing/2014/main" id="{F878D112-A40D-453B-B4A2-614EE8F988FD}"/>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13" name="Title 1">
            <a:extLst>
              <a:ext uri="{FF2B5EF4-FFF2-40B4-BE49-F238E27FC236}">
                <a16:creationId xmlns:a16="http://schemas.microsoft.com/office/drawing/2014/main" id="{05B1D209-6E43-4C29-9506-9CEE3E14FC88}"/>
              </a:ext>
            </a:extLst>
          </p:cNvPr>
          <p:cNvSpPr>
            <a:spLocks noGrp="1"/>
          </p:cNvSpPr>
          <p:nvPr>
            <p:ph type="title" hasCustomPrompt="1"/>
          </p:nvPr>
        </p:nvSpPr>
        <p:spPr>
          <a:xfrm>
            <a:off x="803274" y="1562100"/>
            <a:ext cx="4968875" cy="864000"/>
          </a:xfrm>
          <a:solidFill>
            <a:schemeClr val="accent2"/>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a:extLst>
              <a:ext uri="{FF2B5EF4-FFF2-40B4-BE49-F238E27FC236}">
                <a16:creationId xmlns:a16="http://schemas.microsoft.com/office/drawing/2014/main" id="{36479E0E-C071-4B69-8D51-03361DEE8C25}"/>
              </a:ext>
            </a:extLst>
          </p:cNvPr>
          <p:cNvSpPr>
            <a:spLocks noGrp="1"/>
          </p:cNvSpPr>
          <p:nvPr>
            <p:ph idx="1" hasCustomPrompt="1"/>
          </p:nvPr>
        </p:nvSpPr>
        <p:spPr>
          <a:xfrm>
            <a:off x="803275" y="2605132"/>
            <a:ext cx="4968875" cy="3524206"/>
          </a:xfrm>
          <a:prstGeom prst="rect">
            <a:avLst/>
          </a:prstGeom>
          <a:solidFill>
            <a:srgbClr val="FFF3D4"/>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Tree>
    <p:extLst>
      <p:ext uri="{BB962C8B-B14F-4D97-AF65-F5344CB8AC3E}">
        <p14:creationId xmlns:p14="http://schemas.microsoft.com/office/powerpoint/2010/main" val="3580367668"/>
      </p:ext>
    </p:extLst>
  </p:cSld>
  <p:clrMapOvr>
    <a:masterClrMapping/>
  </p:clrMapOvr>
  <p:extLst>
    <p:ext uri="{DCECCB84-F9BA-43D5-87BE-67443E8EF086}">
      <p15:sldGuideLst xmlns:p15="http://schemas.microsoft.com/office/powerpoint/2012/main">
        <p15:guide id="2" orient="horz" pos="981">
          <p15:clr>
            <a:srgbClr val="FBAE40"/>
          </p15:clr>
        </p15:guide>
        <p15:guide id="3" orient="horz" pos="3861">
          <p15:clr>
            <a:srgbClr val="FBAE40"/>
          </p15:clr>
        </p15:guide>
        <p15:guide id="4" pos="3636">
          <p15:clr>
            <a:srgbClr val="FBAE40"/>
          </p15:clr>
        </p15:guide>
        <p15:guide id="5" pos="399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ext Right with Four Images">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F50791B8-D324-4E79-89A4-5EBB6A4ECD49}"/>
              </a:ext>
            </a:extLst>
          </p:cNvPr>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98F24DBB-1DDB-43D2-A964-59E638781ECE}"/>
              </a:ext>
            </a:extLst>
          </p:cNvPr>
          <p:cNvSpPr>
            <a:spLocks noGrp="1"/>
          </p:cNvSpPr>
          <p:nvPr>
            <p:ph type="title" hasCustomPrompt="1"/>
          </p:nvPr>
        </p:nvSpPr>
        <p:spPr>
          <a:xfrm>
            <a:off x="6448335" y="1562100"/>
            <a:ext cx="4968000" cy="864000"/>
          </a:xfrm>
          <a:solidFill>
            <a:schemeClr val="accent4"/>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6448335" y="2605132"/>
            <a:ext cx="4968000" cy="3524206"/>
          </a:xfrm>
          <a:prstGeom prst="rect">
            <a:avLst/>
          </a:prstGeom>
          <a:solidFill>
            <a:srgbClr val="C7D5C8"/>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0"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16" name="Picture Placeholder 11">
            <a:extLst>
              <a:ext uri="{FF2B5EF4-FFF2-40B4-BE49-F238E27FC236}">
                <a16:creationId xmlns:a16="http://schemas.microsoft.com/office/drawing/2014/main" id="{51DDB660-6341-4E5C-BB66-B8D3154FBF10}"/>
              </a:ext>
            </a:extLst>
          </p:cNvPr>
          <p:cNvSpPr>
            <a:spLocks noGrp="1"/>
          </p:cNvSpPr>
          <p:nvPr>
            <p:ph type="pic" sz="quarter" idx="14" hasCustomPrompt="1"/>
          </p:nvPr>
        </p:nvSpPr>
        <p:spPr>
          <a:xfrm>
            <a:off x="2992709"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0" y="3506334"/>
            <a:ext cx="2869622" cy="3247594"/>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2" name="Picture Placeholder 11">
            <a:extLst>
              <a:ext uri="{FF2B5EF4-FFF2-40B4-BE49-F238E27FC236}">
                <a16:creationId xmlns:a16="http://schemas.microsoft.com/office/drawing/2014/main" id="{4A08D873-E85D-4A76-BAF8-CD27B615B732}"/>
              </a:ext>
            </a:extLst>
          </p:cNvPr>
          <p:cNvSpPr>
            <a:spLocks noGrp="1"/>
          </p:cNvSpPr>
          <p:nvPr>
            <p:ph type="pic" sz="quarter" idx="16" hasCustomPrompt="1"/>
          </p:nvPr>
        </p:nvSpPr>
        <p:spPr>
          <a:xfrm>
            <a:off x="2992709" y="3506334"/>
            <a:ext cx="2869622" cy="3247594"/>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pic>
        <p:nvPicPr>
          <p:cNvPr id="12" name="Graphic 11">
            <a:extLst>
              <a:ext uri="{FF2B5EF4-FFF2-40B4-BE49-F238E27FC236}">
                <a16:creationId xmlns:a16="http://schemas.microsoft.com/office/drawing/2014/main" id="{BBA931EA-4BF1-46B6-870E-89F6B7D97C5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10874" y="166688"/>
            <a:ext cx="1223963" cy="653572"/>
          </a:xfrm>
          <a:prstGeom prst="rect">
            <a:avLst/>
          </a:prstGeom>
        </p:spPr>
      </p:pic>
      <p:sp>
        <p:nvSpPr>
          <p:cNvPr id="11" name="Rectangle 10">
            <a:extLst>
              <a:ext uri="{FF2B5EF4-FFF2-40B4-BE49-F238E27FC236}">
                <a16:creationId xmlns:a16="http://schemas.microsoft.com/office/drawing/2014/main" id="{ECAF0152-F6FE-4DC0-B4B0-6517FDC95A5B}"/>
              </a:ext>
            </a:extLst>
          </p:cNvPr>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5">
            <a:extLst>
              <a:ext uri="{FF2B5EF4-FFF2-40B4-BE49-F238E27FC236}">
                <a16:creationId xmlns:a16="http://schemas.microsoft.com/office/drawing/2014/main" id="{E510F1DA-AEA4-41CE-BA05-8294122D00BA}"/>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1055286957"/>
      </p:ext>
    </p:extLst>
  </p:cSld>
  <p:clrMapOvr>
    <a:masterClrMapping/>
  </p:clrMapOvr>
  <p:extLst>
    <p:ext uri="{DCECCB84-F9BA-43D5-87BE-67443E8EF086}">
      <p15:sldGuideLst xmlns:p15="http://schemas.microsoft.com/office/powerpoint/2012/main">
        <p15:guide id="1" pos="597">
          <p15:clr>
            <a:srgbClr val="FBAE40"/>
          </p15:clr>
        </p15:guide>
        <p15:guide id="2" orient="horz" pos="981">
          <p15:clr>
            <a:srgbClr val="FBAE40"/>
          </p15:clr>
        </p15:guide>
        <p15:guide id="3" orient="horz" pos="3861">
          <p15:clr>
            <a:srgbClr val="FBAE40"/>
          </p15:clr>
        </p15:guide>
        <p15:guide id="4" pos="3704">
          <p15:clr>
            <a:srgbClr val="FBAE40"/>
          </p15:clr>
        </p15:guide>
        <p15:guide id="5" pos="40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4DBB-1DDB-43D2-A964-59E638781ECE}"/>
              </a:ext>
            </a:extLst>
          </p:cNvPr>
          <p:cNvSpPr>
            <a:spLocks noGrp="1"/>
          </p:cNvSpPr>
          <p:nvPr>
            <p:ph type="title" hasCustomPrompt="1"/>
          </p:nvPr>
        </p:nvSpPr>
        <p:spPr>
          <a:xfrm>
            <a:off x="803275" y="1562100"/>
            <a:ext cx="4968875"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a:t>
            </a:r>
            <a:br>
              <a:rPr lang="en-US"/>
            </a:br>
            <a:r>
              <a:rPr lang="en-US"/>
              <a:t>sub-heading</a:t>
            </a:r>
            <a:endParaRPr lang="en-AU"/>
          </a:p>
        </p:txBody>
      </p:sp>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803275" y="2605132"/>
            <a:ext cx="4968875" cy="3524206"/>
          </a:xfrm>
          <a:prstGeom prst="rect">
            <a:avLst/>
          </a:prstGeom>
          <a:solidFill>
            <a:srgbClr val="E5CCEE"/>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6343650" y="-1"/>
            <a:ext cx="5848350" cy="67428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19" name="Freeform: Shape 18">
            <a:extLst>
              <a:ext uri="{FF2B5EF4-FFF2-40B4-BE49-F238E27FC236}">
                <a16:creationId xmlns:a16="http://schemas.microsoft.com/office/drawing/2014/main" id="{812A4D14-BC6E-455B-B564-D405597205DB}"/>
              </a:ext>
            </a:extLst>
          </p:cNvPr>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1" name="Graphic 10">
            <a:extLst>
              <a:ext uri="{FF2B5EF4-FFF2-40B4-BE49-F238E27FC236}">
                <a16:creationId xmlns:a16="http://schemas.microsoft.com/office/drawing/2014/main" id="{358456A1-2C03-42FE-8EB5-0C6C9E6114B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7139" y="166688"/>
            <a:ext cx="1223963" cy="653572"/>
          </a:xfrm>
          <a:prstGeom prst="rect">
            <a:avLst/>
          </a:prstGeom>
        </p:spPr>
      </p:pic>
      <p:sp>
        <p:nvSpPr>
          <p:cNvPr id="12" name="Slide Number Placeholder 5">
            <a:extLst>
              <a:ext uri="{FF2B5EF4-FFF2-40B4-BE49-F238E27FC236}">
                <a16:creationId xmlns:a16="http://schemas.microsoft.com/office/drawing/2014/main" id="{393D3F48-FB48-48F9-88F7-D4A620A91078}"/>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10" name="Rectangle 9">
            <a:extLst>
              <a:ext uri="{FF2B5EF4-FFF2-40B4-BE49-F238E27FC236}">
                <a16:creationId xmlns:a16="http://schemas.microsoft.com/office/drawing/2014/main" id="{BE9B19D0-1C65-42C9-B243-FEA7A8E3C49F}"/>
              </a:ext>
            </a:extLst>
          </p:cNvPr>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2969688"/>
      </p:ext>
    </p:extLst>
  </p:cSld>
  <p:clrMapOvr>
    <a:masterClrMapping/>
  </p:clrMapOvr>
  <p:extLst>
    <p:ext uri="{DCECCB84-F9BA-43D5-87BE-67443E8EF086}">
      <p15:sldGuideLst xmlns:p15="http://schemas.microsoft.com/office/powerpoint/2012/main">
        <p15:guide id="2" orient="horz" pos="981" userDrawn="1">
          <p15:clr>
            <a:srgbClr val="FBAE40"/>
          </p15:clr>
        </p15:guide>
        <p15:guide id="3" orient="horz" pos="3861" userDrawn="1">
          <p15:clr>
            <a:srgbClr val="FBAE40"/>
          </p15:clr>
        </p15:guide>
        <p15:guide id="4" pos="3636" userDrawn="1">
          <p15:clr>
            <a:srgbClr val="FBAE40"/>
          </p15:clr>
        </p15:guide>
        <p15:guide id="5" pos="39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ext Right with Two Images">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F50791B8-D324-4E79-89A4-5EBB6A4ECD49}"/>
              </a:ext>
            </a:extLst>
          </p:cNvPr>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0" y="0"/>
            <a:ext cx="5880100"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0" y="3491345"/>
            <a:ext cx="5880100" cy="32523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pic>
        <p:nvPicPr>
          <p:cNvPr id="10" name="Graphic 9">
            <a:extLst>
              <a:ext uri="{FF2B5EF4-FFF2-40B4-BE49-F238E27FC236}">
                <a16:creationId xmlns:a16="http://schemas.microsoft.com/office/drawing/2014/main" id="{294D766C-9FAE-4A28-9E2C-B76FD95792C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10874" y="166688"/>
            <a:ext cx="1223963" cy="653572"/>
          </a:xfrm>
          <a:prstGeom prst="rect">
            <a:avLst/>
          </a:prstGeom>
        </p:spPr>
      </p:pic>
      <p:sp>
        <p:nvSpPr>
          <p:cNvPr id="11" name="Rectangle 10">
            <a:extLst>
              <a:ext uri="{FF2B5EF4-FFF2-40B4-BE49-F238E27FC236}">
                <a16:creationId xmlns:a16="http://schemas.microsoft.com/office/drawing/2014/main" id="{850E7469-B5F2-43F5-844A-774C5DA24C95}"/>
              </a:ext>
            </a:extLst>
          </p:cNvPr>
          <p:cNvSpPr/>
          <p:nvPr userDrawn="1"/>
        </p:nvSpPr>
        <p:spPr>
          <a:xfrm flipV="1">
            <a:off x="0" y="6746216"/>
            <a:ext cx="12192000" cy="1531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lide Number Placeholder 5">
            <a:extLst>
              <a:ext uri="{FF2B5EF4-FFF2-40B4-BE49-F238E27FC236}">
                <a16:creationId xmlns:a16="http://schemas.microsoft.com/office/drawing/2014/main" id="{DCA601EE-14CA-4DA7-837E-E1A6B7361692}"/>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13" name="Title 1">
            <a:extLst>
              <a:ext uri="{FF2B5EF4-FFF2-40B4-BE49-F238E27FC236}">
                <a16:creationId xmlns:a16="http://schemas.microsoft.com/office/drawing/2014/main" id="{D28AAAAB-1E68-4325-971C-A1DD2E967A68}"/>
              </a:ext>
            </a:extLst>
          </p:cNvPr>
          <p:cNvSpPr>
            <a:spLocks noGrp="1"/>
          </p:cNvSpPr>
          <p:nvPr>
            <p:ph type="title" hasCustomPrompt="1"/>
          </p:nvPr>
        </p:nvSpPr>
        <p:spPr>
          <a:xfrm>
            <a:off x="6448335" y="1562100"/>
            <a:ext cx="4968000"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a:extLst>
              <a:ext uri="{FF2B5EF4-FFF2-40B4-BE49-F238E27FC236}">
                <a16:creationId xmlns:a16="http://schemas.microsoft.com/office/drawing/2014/main" id="{F874F079-EF9F-4D94-A9C6-92448C020EA5}"/>
              </a:ext>
            </a:extLst>
          </p:cNvPr>
          <p:cNvSpPr>
            <a:spLocks noGrp="1"/>
          </p:cNvSpPr>
          <p:nvPr>
            <p:ph idx="1" hasCustomPrompt="1"/>
          </p:nvPr>
        </p:nvSpPr>
        <p:spPr>
          <a:xfrm>
            <a:off x="6448335" y="2605132"/>
            <a:ext cx="4968000" cy="3524206"/>
          </a:xfrm>
          <a:prstGeom prst="rect">
            <a:avLst/>
          </a:prstGeom>
          <a:solidFill>
            <a:srgbClr val="E5CCEE"/>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Tree>
    <p:extLst>
      <p:ext uri="{BB962C8B-B14F-4D97-AF65-F5344CB8AC3E}">
        <p14:creationId xmlns:p14="http://schemas.microsoft.com/office/powerpoint/2010/main" val="2418833928"/>
      </p:ext>
    </p:extLst>
  </p:cSld>
  <p:clrMapOvr>
    <a:masterClrMapping/>
  </p:clrMapOvr>
  <p:extLst>
    <p:ext uri="{DCECCB84-F9BA-43D5-87BE-67443E8EF086}">
      <p15:sldGuideLst xmlns:p15="http://schemas.microsoft.com/office/powerpoint/2012/main">
        <p15:guide id="1" pos="597">
          <p15:clr>
            <a:srgbClr val="FBAE40"/>
          </p15:clr>
        </p15:guide>
        <p15:guide id="2" orient="horz" pos="981">
          <p15:clr>
            <a:srgbClr val="FBAE40"/>
          </p15:clr>
        </p15:guide>
        <p15:guide id="3" orient="horz" pos="3861">
          <p15:clr>
            <a:srgbClr val="FBAE40"/>
          </p15:clr>
        </p15:guide>
        <p15:guide id="4" pos="3704">
          <p15:clr>
            <a:srgbClr val="FBAE40"/>
          </p15:clr>
        </p15:guide>
        <p15:guide id="5" pos="406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wo Text Two Image Whit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4DBB-1DDB-43D2-A964-59E638781ECE}"/>
              </a:ext>
            </a:extLst>
          </p:cNvPr>
          <p:cNvSpPr>
            <a:spLocks noGrp="1"/>
          </p:cNvSpPr>
          <p:nvPr>
            <p:ph type="title" hasCustomPrompt="1"/>
          </p:nvPr>
        </p:nvSpPr>
        <p:spPr>
          <a:xfrm>
            <a:off x="803275" y="459014"/>
            <a:ext cx="4536000" cy="800100"/>
          </a:xfrm>
        </p:spPr>
        <p:txBody>
          <a:bodyPr vert="horz" lIns="0" tIns="0" rIns="0" bIns="0" rtlCol="0" anchor="ctr" anchorCtr="0">
            <a:noAutofit/>
          </a:bodyPr>
          <a:lstStyle>
            <a:lvl1pPr>
              <a:lnSpc>
                <a:spcPct val="85000"/>
              </a:lnSpc>
              <a:spcAft>
                <a:spcPts val="0"/>
              </a:spcAft>
              <a:defRPr lang="en-AU" dirty="0">
                <a:solidFill>
                  <a:schemeClr val="bg1"/>
                </a:solidFill>
              </a:defRPr>
            </a:lvl1pPr>
          </a:lstStyle>
          <a:p>
            <a:pPr marL="0" lvl="0" indent="0">
              <a:lnSpc>
                <a:spcPct val="100000"/>
              </a:lnSpc>
              <a:spcBef>
                <a:spcPts val="0"/>
              </a:spcBef>
              <a:spcAft>
                <a:spcPts val="600"/>
              </a:spcAft>
              <a:buClr>
                <a:srgbClr val="51AAB9"/>
              </a:buClr>
              <a:buFontTx/>
            </a:pPr>
            <a:r>
              <a:rPr lang="en-US"/>
              <a:t>This is a sub-heading</a:t>
            </a:r>
            <a:endParaRPr lang="en-AU"/>
          </a:p>
        </p:txBody>
      </p:sp>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803275" y="1557338"/>
            <a:ext cx="4536000" cy="1662068"/>
          </a:xfrm>
          <a:prstGeom prst="rect">
            <a:avLst/>
          </a:prstGeom>
        </p:spPr>
        <p:txBody>
          <a:bodyPr>
            <a:noAutofit/>
          </a:bodyPr>
          <a:lstStyle>
            <a:lvl1pPr>
              <a:lnSpc>
                <a:spcPct val="95000"/>
              </a:lnSpc>
              <a:spcBef>
                <a:spcPts val="1200"/>
              </a:spcBef>
              <a:defRPr sz="1600">
                <a:solidFill>
                  <a:srgbClr val="61616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6" name="Picture Placeholder 11">
            <a:extLst>
              <a:ext uri="{FF2B5EF4-FFF2-40B4-BE49-F238E27FC236}">
                <a16:creationId xmlns:a16="http://schemas.microsoft.com/office/drawing/2014/main" id="{51DDB660-6341-4E5C-BB66-B8D3154FBF10}"/>
              </a:ext>
            </a:extLst>
          </p:cNvPr>
          <p:cNvSpPr>
            <a:spLocks noGrp="1"/>
          </p:cNvSpPr>
          <p:nvPr>
            <p:ph type="pic" sz="quarter" idx="14" hasCustomPrompt="1"/>
          </p:nvPr>
        </p:nvSpPr>
        <p:spPr>
          <a:xfrm>
            <a:off x="6096000" y="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19" name="Picture Placeholder 11">
            <a:extLst>
              <a:ext uri="{FF2B5EF4-FFF2-40B4-BE49-F238E27FC236}">
                <a16:creationId xmlns:a16="http://schemas.microsoft.com/office/drawing/2014/main" id="{3BD427FB-EC36-4313-A3A3-3DB767001B45}"/>
              </a:ext>
            </a:extLst>
          </p:cNvPr>
          <p:cNvSpPr>
            <a:spLocks noGrp="1"/>
          </p:cNvSpPr>
          <p:nvPr>
            <p:ph type="pic" sz="quarter" idx="16" hasCustomPrompt="1"/>
          </p:nvPr>
        </p:nvSpPr>
        <p:spPr>
          <a:xfrm>
            <a:off x="0" y="343800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3" name="Content Placeholder 2">
            <a:extLst>
              <a:ext uri="{FF2B5EF4-FFF2-40B4-BE49-F238E27FC236}">
                <a16:creationId xmlns:a16="http://schemas.microsoft.com/office/drawing/2014/main" id="{1C4D5B58-346F-4736-9F85-32EDD1209E3E}"/>
              </a:ext>
            </a:extLst>
          </p:cNvPr>
          <p:cNvSpPr>
            <a:spLocks noGrp="1"/>
          </p:cNvSpPr>
          <p:nvPr>
            <p:ph idx="17" hasCustomPrompt="1"/>
          </p:nvPr>
        </p:nvSpPr>
        <p:spPr>
          <a:xfrm>
            <a:off x="6913789" y="4939165"/>
            <a:ext cx="4536000" cy="1662068"/>
          </a:xfrm>
          <a:prstGeom prst="rect">
            <a:avLst/>
          </a:prstGeom>
        </p:spPr>
        <p:txBody>
          <a:bodyPr>
            <a:noAutofit/>
          </a:bodyPr>
          <a:lstStyle>
            <a:lvl1pPr>
              <a:lnSpc>
                <a:spcPct val="95000"/>
              </a:lnSpc>
              <a:spcBef>
                <a:spcPts val="1200"/>
              </a:spcBef>
              <a:defRPr sz="1600">
                <a:solidFill>
                  <a:srgbClr val="61616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0" name="Slide Number Placeholder 5">
            <a:extLst>
              <a:ext uri="{FF2B5EF4-FFF2-40B4-BE49-F238E27FC236}">
                <a16:creationId xmlns:a16="http://schemas.microsoft.com/office/drawing/2014/main" id="{D6D86B33-5E0F-4874-AB3E-1B7B264384A3}"/>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15" name="Text Placeholder 12">
            <a:extLst>
              <a:ext uri="{FF2B5EF4-FFF2-40B4-BE49-F238E27FC236}">
                <a16:creationId xmlns:a16="http://schemas.microsoft.com/office/drawing/2014/main" id="{4AFCFBE6-79FA-4CC6-A129-E40419C20B64}"/>
              </a:ext>
            </a:extLst>
          </p:cNvPr>
          <p:cNvSpPr>
            <a:spLocks noGrp="1" noChangeAspect="1"/>
          </p:cNvSpPr>
          <p:nvPr>
            <p:ph type="body" sz="quarter" idx="20" hasCustomPrompt="1"/>
          </p:nvPr>
        </p:nvSpPr>
        <p:spPr>
          <a:xfrm>
            <a:off x="10342648" y="-9524"/>
            <a:ext cx="1868400" cy="1062750"/>
          </a:xfrm>
          <a:blipFill>
            <a:blip>
              <a:extLst>
                <a:ext uri="{96DAC541-7B7A-43D3-8B79-37D633B846F1}">
                  <asvg:svgBlip xmlns:asvg="http://schemas.microsoft.com/office/drawing/2016/SVG/main" r:embed="rId2"/>
                </a:ext>
              </a:extLst>
            </a:blip>
            <a:srcRect/>
            <a:stretch>
              <a:fillRect l="294" r="294"/>
            </a:stretch>
          </a:blipFill>
        </p:spPr>
        <p:txBody>
          <a:bodyPr/>
          <a:lstStyle/>
          <a:p>
            <a:pPr lvl="0"/>
            <a:r>
              <a:rPr lang="en-AU"/>
              <a:t> </a:t>
            </a:r>
          </a:p>
        </p:txBody>
      </p:sp>
      <p:sp>
        <p:nvSpPr>
          <p:cNvPr id="17" name="Text Placeholder 6">
            <a:extLst>
              <a:ext uri="{FF2B5EF4-FFF2-40B4-BE49-F238E27FC236}">
                <a16:creationId xmlns:a16="http://schemas.microsoft.com/office/drawing/2014/main" id="{E47EF231-28D2-4218-8768-D9AFB37AD5C5}"/>
              </a:ext>
            </a:extLst>
          </p:cNvPr>
          <p:cNvSpPr>
            <a:spLocks noGrp="1"/>
          </p:cNvSpPr>
          <p:nvPr>
            <p:ph type="body" sz="quarter" idx="19" hasCustomPrompt="1"/>
          </p:nvPr>
        </p:nvSpPr>
        <p:spPr>
          <a:xfrm>
            <a:off x="6913790" y="3859891"/>
            <a:ext cx="4536000" cy="799200"/>
          </a:xfrm>
        </p:spPr>
        <p:txBody>
          <a:bodyPr anchor="ctr" anchorCtr="0">
            <a:noAutofit/>
          </a:bodyPr>
          <a:lstStyle>
            <a:lvl1pPr>
              <a:lnSpc>
                <a:spcPct val="85000"/>
              </a:lnSpc>
              <a:spcBef>
                <a:spcPts val="0"/>
              </a:spcBef>
              <a:spcAft>
                <a:spcPts val="0"/>
              </a:spcAft>
              <a:defRPr sz="3000" b="1" cap="none" baseline="0">
                <a:solidFill>
                  <a:schemeClr val="bg1"/>
                </a:solidFill>
              </a:defRPr>
            </a:lvl1pPr>
          </a:lstStyle>
          <a:p>
            <a:pPr lvl="0"/>
            <a:r>
              <a:rPr lang="en-US"/>
              <a:t>This is a sub-heading</a:t>
            </a:r>
          </a:p>
        </p:txBody>
      </p:sp>
    </p:spTree>
    <p:extLst>
      <p:ext uri="{BB962C8B-B14F-4D97-AF65-F5344CB8AC3E}">
        <p14:creationId xmlns:p14="http://schemas.microsoft.com/office/powerpoint/2010/main" val="169722802"/>
      </p:ext>
    </p:extLst>
  </p:cSld>
  <p:clrMapOvr>
    <a:masterClrMapping/>
  </p:clrMapOvr>
  <p:extLst>
    <p:ext uri="{DCECCB84-F9BA-43D5-87BE-67443E8EF086}">
      <p15:sldGuideLst xmlns:p15="http://schemas.microsoft.com/office/powerpoint/2012/main">
        <p15:guide id="2" orient="horz" pos="981">
          <p15:clr>
            <a:srgbClr val="FBAE40"/>
          </p15:clr>
        </p15:guide>
        <p15:guide id="3" orient="horz" pos="3861">
          <p15:clr>
            <a:srgbClr val="FBAE40"/>
          </p15:clr>
        </p15:guide>
        <p15:guide id="5"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wo Text Two Image Blue">
    <p:bg>
      <p:bgPr>
        <a:solidFill>
          <a:srgbClr val="51AAB9"/>
        </a:solidFill>
        <a:effectLst/>
      </p:bgPr>
    </p:bg>
    <p:spTree>
      <p:nvGrpSpPr>
        <p:cNvPr id="1" name=""/>
        <p:cNvGrpSpPr/>
        <p:nvPr/>
      </p:nvGrpSpPr>
      <p:grpSpPr>
        <a:xfrm>
          <a:off x="0" y="0"/>
          <a:ext cx="0" cy="0"/>
          <a:chOff x="0" y="0"/>
          <a:chExt cx="0" cy="0"/>
        </a:xfrm>
      </p:grpSpPr>
      <p:sp>
        <p:nvSpPr>
          <p:cNvPr id="16" name="Picture Placeholder 11">
            <a:extLst>
              <a:ext uri="{FF2B5EF4-FFF2-40B4-BE49-F238E27FC236}">
                <a16:creationId xmlns:a16="http://schemas.microsoft.com/office/drawing/2014/main" id="{51DDB660-6341-4E5C-BB66-B8D3154FBF10}"/>
              </a:ext>
            </a:extLst>
          </p:cNvPr>
          <p:cNvSpPr>
            <a:spLocks noGrp="1"/>
          </p:cNvSpPr>
          <p:nvPr>
            <p:ph type="pic" sz="quarter" idx="14" hasCustomPrompt="1"/>
          </p:nvPr>
        </p:nvSpPr>
        <p:spPr>
          <a:xfrm>
            <a:off x="6096000" y="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 name="Title 1">
            <a:extLst>
              <a:ext uri="{FF2B5EF4-FFF2-40B4-BE49-F238E27FC236}">
                <a16:creationId xmlns:a16="http://schemas.microsoft.com/office/drawing/2014/main" id="{98F24DBB-1DDB-43D2-A964-59E638781ECE}"/>
              </a:ext>
            </a:extLst>
          </p:cNvPr>
          <p:cNvSpPr>
            <a:spLocks noGrp="1"/>
          </p:cNvSpPr>
          <p:nvPr>
            <p:ph type="title" hasCustomPrompt="1"/>
          </p:nvPr>
        </p:nvSpPr>
        <p:spPr>
          <a:xfrm>
            <a:off x="803275" y="459014"/>
            <a:ext cx="4536000" cy="800100"/>
          </a:xfrm>
        </p:spPr>
        <p:txBody>
          <a:bodyPr/>
          <a:lstStyle>
            <a:lvl1pPr>
              <a:lnSpc>
                <a:spcPct val="85000"/>
              </a:lnSpc>
              <a:spcBef>
                <a:spcPts val="0"/>
              </a:spcBef>
              <a:spcAft>
                <a:spcPts val="0"/>
              </a:spcAft>
              <a:defRPr sz="3000" cap="none" baseline="0">
                <a:solidFill>
                  <a:schemeClr val="bg1"/>
                </a:solidFill>
              </a:defRPr>
            </a:lvl1pPr>
          </a:lstStyle>
          <a:p>
            <a:r>
              <a:rPr lang="en-US"/>
              <a:t>This is a sub-heading</a:t>
            </a:r>
            <a:endParaRPr lang="en-AU"/>
          </a:p>
        </p:txBody>
      </p:sp>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803274" y="1557338"/>
            <a:ext cx="4536000" cy="1662068"/>
          </a:xfrm>
          <a:prstGeom prst="rect">
            <a:avLst/>
          </a:prstGeom>
        </p:spPr>
        <p:txBody>
          <a:bodyPr>
            <a:noAutofit/>
          </a:bodyPr>
          <a:lstStyle>
            <a:lvl1pPr>
              <a:lnSpc>
                <a:spcPct val="95000"/>
              </a:lnSpc>
              <a:spcBef>
                <a:spcPts val="1200"/>
              </a:spcBef>
              <a:defRPr sz="1600">
                <a:solidFill>
                  <a:schemeClr val="bg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9" name="Picture Placeholder 11">
            <a:extLst>
              <a:ext uri="{FF2B5EF4-FFF2-40B4-BE49-F238E27FC236}">
                <a16:creationId xmlns:a16="http://schemas.microsoft.com/office/drawing/2014/main" id="{3BD427FB-EC36-4313-A3A3-3DB767001B45}"/>
              </a:ext>
            </a:extLst>
          </p:cNvPr>
          <p:cNvSpPr>
            <a:spLocks noGrp="1"/>
          </p:cNvSpPr>
          <p:nvPr>
            <p:ph type="pic" sz="quarter" idx="16" hasCustomPrompt="1"/>
          </p:nvPr>
        </p:nvSpPr>
        <p:spPr>
          <a:xfrm>
            <a:off x="0" y="343800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3" name="Content Placeholder 2">
            <a:extLst>
              <a:ext uri="{FF2B5EF4-FFF2-40B4-BE49-F238E27FC236}">
                <a16:creationId xmlns:a16="http://schemas.microsoft.com/office/drawing/2014/main" id="{1C4D5B58-346F-4736-9F85-32EDD1209E3E}"/>
              </a:ext>
            </a:extLst>
          </p:cNvPr>
          <p:cNvSpPr>
            <a:spLocks noGrp="1"/>
          </p:cNvSpPr>
          <p:nvPr>
            <p:ph idx="17" hasCustomPrompt="1"/>
          </p:nvPr>
        </p:nvSpPr>
        <p:spPr>
          <a:xfrm>
            <a:off x="6913789" y="4939165"/>
            <a:ext cx="4536000" cy="1662068"/>
          </a:xfrm>
          <a:prstGeom prst="rect">
            <a:avLst/>
          </a:prstGeom>
        </p:spPr>
        <p:txBody>
          <a:bodyPr>
            <a:noAutofit/>
          </a:bodyPr>
          <a:lstStyle>
            <a:lvl1pPr>
              <a:lnSpc>
                <a:spcPct val="95000"/>
              </a:lnSpc>
              <a:spcBef>
                <a:spcPts val="1200"/>
              </a:spcBef>
              <a:defRPr sz="1600">
                <a:solidFill>
                  <a:schemeClr val="bg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7" name="Text Placeholder 6">
            <a:extLst>
              <a:ext uri="{FF2B5EF4-FFF2-40B4-BE49-F238E27FC236}">
                <a16:creationId xmlns:a16="http://schemas.microsoft.com/office/drawing/2014/main" id="{D1FDFA2A-B4F8-4C1F-978E-88B365B035E8}"/>
              </a:ext>
            </a:extLst>
          </p:cNvPr>
          <p:cNvSpPr>
            <a:spLocks noGrp="1"/>
          </p:cNvSpPr>
          <p:nvPr>
            <p:ph type="body" sz="quarter" idx="19" hasCustomPrompt="1"/>
          </p:nvPr>
        </p:nvSpPr>
        <p:spPr>
          <a:xfrm>
            <a:off x="6913790" y="3859891"/>
            <a:ext cx="4536000" cy="799200"/>
          </a:xfrm>
        </p:spPr>
        <p:txBody>
          <a:bodyPr anchor="ctr" anchorCtr="0">
            <a:noAutofit/>
          </a:bodyPr>
          <a:lstStyle>
            <a:lvl1pPr>
              <a:lnSpc>
                <a:spcPct val="85000"/>
              </a:lnSpc>
              <a:spcBef>
                <a:spcPts val="0"/>
              </a:spcBef>
              <a:spcAft>
                <a:spcPts val="0"/>
              </a:spcAft>
              <a:defRPr sz="3000" b="1" cap="none" baseline="0">
                <a:solidFill>
                  <a:schemeClr val="bg1"/>
                </a:solidFill>
              </a:defRPr>
            </a:lvl1pPr>
          </a:lstStyle>
          <a:p>
            <a:pPr lvl="0"/>
            <a:r>
              <a:rPr lang="en-US"/>
              <a:t>This is a sub-heading</a:t>
            </a:r>
          </a:p>
        </p:txBody>
      </p:sp>
      <p:sp>
        <p:nvSpPr>
          <p:cNvPr id="9" name="Slide Number Placeholder 5">
            <a:extLst>
              <a:ext uri="{FF2B5EF4-FFF2-40B4-BE49-F238E27FC236}">
                <a16:creationId xmlns:a16="http://schemas.microsoft.com/office/drawing/2014/main" id="{C25DB883-FB43-4F6D-B0A1-53FFECC999D5}"/>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20" name="Text Placeholder 12">
            <a:extLst>
              <a:ext uri="{FF2B5EF4-FFF2-40B4-BE49-F238E27FC236}">
                <a16:creationId xmlns:a16="http://schemas.microsoft.com/office/drawing/2014/main" id="{5515F0DE-B3CF-4DE2-9D92-52D35DEC9931}"/>
              </a:ext>
            </a:extLst>
          </p:cNvPr>
          <p:cNvSpPr>
            <a:spLocks noGrp="1" noChangeAspect="1"/>
          </p:cNvSpPr>
          <p:nvPr>
            <p:ph type="body" sz="quarter" idx="20" hasCustomPrompt="1"/>
          </p:nvPr>
        </p:nvSpPr>
        <p:spPr>
          <a:xfrm>
            <a:off x="10342648" y="-9524"/>
            <a:ext cx="1868400" cy="1062750"/>
          </a:xfrm>
          <a:blipFill>
            <a:blip>
              <a:extLst>
                <a:ext uri="{96DAC541-7B7A-43D3-8B79-37D633B846F1}">
                  <asvg:svgBlip xmlns:asvg="http://schemas.microsoft.com/office/drawing/2016/SVG/main" r:embed="rId2"/>
                </a:ext>
              </a:extLst>
            </a:blip>
            <a:srcRect/>
            <a:stretch>
              <a:fillRect l="294" r="294"/>
            </a:stretch>
          </a:blipFill>
        </p:spPr>
        <p:txBody>
          <a:bodyPr/>
          <a:lstStyle/>
          <a:p>
            <a:pPr lvl="0"/>
            <a:r>
              <a:rPr lang="en-AU"/>
              <a:t> </a:t>
            </a:r>
          </a:p>
        </p:txBody>
      </p:sp>
    </p:spTree>
    <p:extLst>
      <p:ext uri="{BB962C8B-B14F-4D97-AF65-F5344CB8AC3E}">
        <p14:creationId xmlns:p14="http://schemas.microsoft.com/office/powerpoint/2010/main" val="908046076"/>
      </p:ext>
    </p:extLst>
  </p:cSld>
  <p:clrMapOvr>
    <a:masterClrMapping/>
  </p:clrMapOvr>
  <p:extLst>
    <p:ext uri="{DCECCB84-F9BA-43D5-87BE-67443E8EF086}">
      <p15:sldGuideLst xmlns:p15="http://schemas.microsoft.com/office/powerpoint/2012/main">
        <p15:guide id="2" orient="horz" pos="981">
          <p15:clr>
            <a:srgbClr val="FBAE40"/>
          </p15:clr>
        </p15:guide>
        <p15:guide id="3" orient="horz" pos="3861">
          <p15:clr>
            <a:srgbClr val="FBAE40"/>
          </p15:clr>
        </p15:guide>
        <p15:guide id="5"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4" y="1567542"/>
            <a:ext cx="10575925" cy="4644345"/>
          </a:xfrm>
          <a:prstGeom prst="rect">
            <a:avLst/>
          </a:prstGeom>
        </p:spPr>
        <p:txBody>
          <a:bodyPr>
            <a:noAutofit/>
          </a:bodyPr>
          <a:lstStyle>
            <a:lvl3pPr>
              <a:buClr>
                <a:schemeClr val="accent2"/>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0">
            <a:extLst>
              <a:ext uri="{FF2B5EF4-FFF2-40B4-BE49-F238E27FC236}">
                <a16:creationId xmlns:a16="http://schemas.microsoft.com/office/drawing/2014/main" id="{E3D70789-8077-401A-9F26-E4EDB37FBF09}"/>
              </a:ext>
            </a:extLst>
          </p:cNvPr>
          <p:cNvSpPr>
            <a:spLocks noGrp="1"/>
          </p:cNvSpPr>
          <p:nvPr>
            <p:ph type="body" sz="quarter" idx="27"/>
          </p:nvPr>
        </p:nvSpPr>
        <p:spPr>
          <a:xfrm>
            <a:off x="803275" y="0"/>
            <a:ext cx="9313182" cy="1030514"/>
          </a:xfrm>
        </p:spPr>
        <p:txBody>
          <a:bodyPr anchor="ctr" anchorCtr="0">
            <a:no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tx2"/>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a:ea typeface="+mn-ea"/>
                <a:cs typeface="+mn-cs"/>
              </a:defRPr>
            </a:lvl2pPr>
            <a:lvl3pPr marL="0" indent="0">
              <a:buNone/>
              <a:defRPr/>
            </a:lvl3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0A896801-650F-4B4B-B15E-B3D477EAFB4F}"/>
              </a:ext>
            </a:extLst>
          </p:cNvPr>
          <p:cNvSpPr txBox="1">
            <a:spLocks/>
          </p:cNvSpPr>
          <p:nvPr userDrawn="1"/>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C3429-A3B6-472A-90F1-46334683C77E}" type="slidenum">
              <a:rPr lang="en-AU" smtClean="0"/>
              <a:pPr/>
              <a:t>‹#›</a:t>
            </a:fld>
            <a:endParaRPr lang="en-AU"/>
          </a:p>
        </p:txBody>
      </p:sp>
    </p:spTree>
    <p:extLst>
      <p:ext uri="{BB962C8B-B14F-4D97-AF65-F5344CB8AC3E}">
        <p14:creationId xmlns:p14="http://schemas.microsoft.com/office/powerpoint/2010/main" val="3541175263"/>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0">
            <a:extLst>
              <a:ext uri="{FF2B5EF4-FFF2-40B4-BE49-F238E27FC236}">
                <a16:creationId xmlns:a16="http://schemas.microsoft.com/office/drawing/2014/main" id="{54EA6F31-F8F5-4B40-9387-5E7A90C13EEC}"/>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7" name="Content Placeholder 2">
            <a:extLst>
              <a:ext uri="{FF2B5EF4-FFF2-40B4-BE49-F238E27FC236}">
                <a16:creationId xmlns:a16="http://schemas.microsoft.com/office/drawing/2014/main" id="{A10036E1-05BC-46E1-82B5-A2A46F8856F6}"/>
              </a:ext>
            </a:extLst>
          </p:cNvPr>
          <p:cNvSpPr>
            <a:spLocks noGrp="1"/>
          </p:cNvSpPr>
          <p:nvPr>
            <p:ph sz="half" idx="28"/>
          </p:nvPr>
        </p:nvSpPr>
        <p:spPr>
          <a:xfrm>
            <a:off x="803275" y="4120052"/>
            <a:ext cx="5002440" cy="2090058"/>
          </a:xfrm>
          <a:prstGeom prst="rect">
            <a:avLst/>
          </a:prstGeom>
          <a:solidFill>
            <a:schemeClr val="accent4"/>
          </a:solidFill>
        </p:spPr>
        <p:txBody>
          <a:bodyPr lIns="108000" tIns="108000" rIns="108000" bIns="10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2">
            <a:extLst>
              <a:ext uri="{FF2B5EF4-FFF2-40B4-BE49-F238E27FC236}">
                <a16:creationId xmlns:a16="http://schemas.microsoft.com/office/drawing/2014/main" id="{4D01A180-EB10-466E-AAE4-6ED6D929CDD2}"/>
              </a:ext>
            </a:extLst>
          </p:cNvPr>
          <p:cNvSpPr>
            <a:spLocks noGrp="1"/>
          </p:cNvSpPr>
          <p:nvPr>
            <p:ph sz="half" idx="29"/>
          </p:nvPr>
        </p:nvSpPr>
        <p:spPr>
          <a:xfrm>
            <a:off x="6384032" y="4120052"/>
            <a:ext cx="5002440" cy="2090058"/>
          </a:xfrm>
          <a:prstGeom prst="rect">
            <a:avLst/>
          </a:prstGeom>
          <a:solidFill>
            <a:schemeClr val="accent3"/>
          </a:solidFill>
        </p:spPr>
        <p:txBody>
          <a:bodyPr lIns="108000" tIns="108000" rIns="108000" bIns="108000"/>
          <a:lstStyle>
            <a:lvl1pPr>
              <a:defRPr>
                <a:solidFill>
                  <a:schemeClr val="bg1"/>
                </a:solidFill>
              </a:defRPr>
            </a:lvl1pPr>
            <a:lvl2pP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5">
            <a:extLst>
              <a:ext uri="{FF2B5EF4-FFF2-40B4-BE49-F238E27FC236}">
                <a16:creationId xmlns:a16="http://schemas.microsoft.com/office/drawing/2014/main" id="{DB04F5D0-0A97-42FC-B121-BDFE2254FF9E}"/>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580513009"/>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Two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Picture Placeholder 13">
            <a:extLst>
              <a:ext uri="{FF2B5EF4-FFF2-40B4-BE49-F238E27FC236}">
                <a16:creationId xmlns:a16="http://schemas.microsoft.com/office/drawing/2014/main" id="{608DDEBC-8CE8-4BE2-B19D-B9D371EE187A}"/>
              </a:ext>
            </a:extLst>
          </p:cNvPr>
          <p:cNvSpPr>
            <a:spLocks noGrp="1"/>
          </p:cNvSpPr>
          <p:nvPr>
            <p:ph type="pic" sz="quarter" idx="31"/>
          </p:nvPr>
        </p:nvSpPr>
        <p:spPr>
          <a:xfrm>
            <a:off x="803276" y="4104782"/>
            <a:ext cx="50514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13" name="Picture Placeholder 13">
            <a:extLst>
              <a:ext uri="{FF2B5EF4-FFF2-40B4-BE49-F238E27FC236}">
                <a16:creationId xmlns:a16="http://schemas.microsoft.com/office/drawing/2014/main" id="{67C045A3-9BC1-4EA0-B1C4-60DE7DA4E8A4}"/>
              </a:ext>
            </a:extLst>
          </p:cNvPr>
          <p:cNvSpPr>
            <a:spLocks noGrp="1"/>
          </p:cNvSpPr>
          <p:nvPr>
            <p:ph type="pic" sz="quarter" idx="32"/>
          </p:nvPr>
        </p:nvSpPr>
        <p:spPr>
          <a:xfrm>
            <a:off x="6327776" y="4104782"/>
            <a:ext cx="50514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US"/>
              <a:t>Click icon to add picture</a:t>
            </a:r>
            <a:endParaRPr lang="en-AU"/>
          </a:p>
        </p:txBody>
      </p:sp>
      <p:sp>
        <p:nvSpPr>
          <p:cNvPr id="7" name="Slide Number Placeholder 5">
            <a:extLst>
              <a:ext uri="{FF2B5EF4-FFF2-40B4-BE49-F238E27FC236}">
                <a16:creationId xmlns:a16="http://schemas.microsoft.com/office/drawing/2014/main" id="{0992ADEB-6F56-4F9C-B0EE-0DFB829A19BC}"/>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8" name="Text Placeholder 10">
            <a:extLst>
              <a:ext uri="{FF2B5EF4-FFF2-40B4-BE49-F238E27FC236}">
                <a16:creationId xmlns:a16="http://schemas.microsoft.com/office/drawing/2014/main" id="{F33D206F-C87D-492A-B147-30174B23D327}"/>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Tree>
    <p:extLst>
      <p:ext uri="{BB962C8B-B14F-4D97-AF65-F5344CB8AC3E}">
        <p14:creationId xmlns:p14="http://schemas.microsoft.com/office/powerpoint/2010/main" val="1532694561"/>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E68025F-D8A7-49AB-9256-6C261AED5514}"/>
              </a:ext>
            </a:extLst>
          </p:cNvPr>
          <p:cNvSpPr>
            <a:spLocks noGrp="1"/>
          </p:cNvSpPr>
          <p:nvPr>
            <p:ph type="pic" sz="quarter" idx="13" hasCustomPrompt="1"/>
          </p:nvPr>
        </p:nvSpPr>
        <p:spPr>
          <a:xfrm>
            <a:off x="0" y="0"/>
            <a:ext cx="12192000" cy="6768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4" name="Text Placeholder 10">
            <a:extLst>
              <a:ext uri="{FF2B5EF4-FFF2-40B4-BE49-F238E27FC236}">
                <a16:creationId xmlns:a16="http://schemas.microsoft.com/office/drawing/2014/main" id="{ED16D923-3211-4075-9946-BFCEF9DC7541}"/>
              </a:ext>
            </a:extLst>
          </p:cNvPr>
          <p:cNvSpPr>
            <a:spLocks noGrp="1"/>
          </p:cNvSpPr>
          <p:nvPr>
            <p:ph type="body" sz="quarter" idx="27"/>
          </p:nvPr>
        </p:nvSpPr>
        <p:spPr>
          <a:xfrm>
            <a:off x="0" y="2078721"/>
            <a:ext cx="5829300" cy="2700558"/>
          </a:xfrm>
          <a:solidFill>
            <a:schemeClr val="accent2">
              <a:alpha val="60000"/>
            </a:schemeClr>
          </a:solidFill>
        </p:spPr>
        <p:txBody>
          <a:bodyPr lIns="792000" tIns="720000" rIns="108000" bIns="720000" anchor="ctr" anchorCtr="0">
            <a:sp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bg1"/>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bg1"/>
                </a:solidFill>
                <a:effectLst/>
                <a:uLnTx/>
                <a:uFillTx/>
                <a:latin typeface="Verdana"/>
                <a:ea typeface="+mn-ea"/>
                <a:cs typeface="+mn-cs"/>
              </a:defRPr>
            </a:lvl2pPr>
            <a:lvl3pPr marL="0" indent="0">
              <a:buNone/>
              <a:defRPr/>
            </a:lvl3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D8910E2-A301-418D-A6D8-BF9729FF4CA1}"/>
              </a:ext>
            </a:extLst>
          </p:cNvPr>
          <p:cNvGrpSpPr/>
          <p:nvPr userDrawn="1"/>
        </p:nvGrpSpPr>
        <p:grpSpPr>
          <a:xfrm>
            <a:off x="10360025" y="0"/>
            <a:ext cx="1831975" cy="1039914"/>
            <a:chOff x="10360025" y="0"/>
            <a:chExt cx="1831975" cy="1039914"/>
          </a:xfrm>
        </p:grpSpPr>
        <p:sp>
          <p:nvSpPr>
            <p:cNvPr id="7" name="Freeform: Shape 6">
              <a:extLst>
                <a:ext uri="{FF2B5EF4-FFF2-40B4-BE49-F238E27FC236}">
                  <a16:creationId xmlns:a16="http://schemas.microsoft.com/office/drawing/2014/main" id="{9B5D1F46-BFCA-4B40-8569-50A440CF65A0}"/>
                </a:ext>
              </a:extLst>
            </p:cNvPr>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8" name="Picture 7" descr="Background pattern&#10;&#10;Description automatically generated with low confidence">
              <a:extLst>
                <a:ext uri="{FF2B5EF4-FFF2-40B4-BE49-F238E27FC236}">
                  <a16:creationId xmlns:a16="http://schemas.microsoft.com/office/drawing/2014/main" id="{D6F389BD-8B9A-47D7-9D34-DA3175DB5E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50550" y="0"/>
              <a:ext cx="1441450" cy="895350"/>
            </a:xfrm>
            <a:prstGeom prst="rect">
              <a:avLst/>
            </a:prstGeom>
          </p:spPr>
        </p:pic>
      </p:grpSp>
      <p:sp>
        <p:nvSpPr>
          <p:cNvPr id="9" name="Text Placeholder 8">
            <a:extLst>
              <a:ext uri="{FF2B5EF4-FFF2-40B4-BE49-F238E27FC236}">
                <a16:creationId xmlns:a16="http://schemas.microsoft.com/office/drawing/2014/main" id="{33E24E76-3D99-4329-B590-89D0E817B4E0}"/>
              </a:ext>
            </a:extLst>
          </p:cNvPr>
          <p:cNvSpPr>
            <a:spLocks noGrp="1"/>
          </p:cNvSpPr>
          <p:nvPr>
            <p:ph type="body" sz="quarter" idx="28" hasCustomPrompt="1"/>
          </p:nvPr>
        </p:nvSpPr>
        <p:spPr>
          <a:xfrm>
            <a:off x="9791265" y="-14990"/>
            <a:ext cx="2415725" cy="1371600"/>
          </a:xfrm>
          <a:blipFill>
            <a:blip>
              <a:extLst>
                <a:ext uri="{96DAC541-7B7A-43D3-8B79-37D633B846F1}">
                  <asvg:svgBlip xmlns:asvg="http://schemas.microsoft.com/office/drawing/2016/SVG/main" r:embed="rId3"/>
                </a:ext>
              </a:extLst>
            </a:blip>
            <a:srcRect/>
            <a:stretch>
              <a:fillRect l="383" r="383"/>
            </a:stretch>
          </a:blipFill>
        </p:spPr>
        <p:txBody>
          <a:bodyPr/>
          <a:lstStyle>
            <a:lvl1pPr>
              <a:defRPr/>
            </a:lvl1pPr>
            <a:lvl5pPr>
              <a:defRPr/>
            </a:lvl5pPr>
          </a:lstStyle>
          <a:p>
            <a:pPr lvl="0"/>
            <a:r>
              <a:rPr lang="en-US"/>
              <a:t> </a:t>
            </a:r>
            <a:endParaRPr lang="en-AU"/>
          </a:p>
        </p:txBody>
      </p:sp>
      <p:sp>
        <p:nvSpPr>
          <p:cNvPr id="10" name="Slide Number Placeholder 5">
            <a:extLst>
              <a:ext uri="{FF2B5EF4-FFF2-40B4-BE49-F238E27FC236}">
                <a16:creationId xmlns:a16="http://schemas.microsoft.com/office/drawing/2014/main" id="{2D52D177-DAA3-4AAC-BB3A-AAC7F3952426}"/>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2334533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E68025F-D8A7-49AB-9256-6C261AED5514}"/>
              </a:ext>
            </a:extLst>
          </p:cNvPr>
          <p:cNvSpPr>
            <a:spLocks noGrp="1"/>
          </p:cNvSpPr>
          <p:nvPr>
            <p:ph type="pic" sz="quarter" idx="13" hasCustomPrompt="1"/>
          </p:nvPr>
        </p:nvSpPr>
        <p:spPr>
          <a:xfrm>
            <a:off x="0" y="0"/>
            <a:ext cx="12192000" cy="6858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 name="Title 1">
            <a:extLst>
              <a:ext uri="{FF2B5EF4-FFF2-40B4-BE49-F238E27FC236}">
                <a16:creationId xmlns:a16="http://schemas.microsoft.com/office/drawing/2014/main" id="{EECA5828-50A4-4BEC-AAB8-94E2CB56FE04}"/>
              </a:ext>
            </a:extLst>
          </p:cNvPr>
          <p:cNvSpPr>
            <a:spLocks noGrp="1"/>
          </p:cNvSpPr>
          <p:nvPr>
            <p:ph type="ctrTitle" hasCustomPrompt="1"/>
          </p:nvPr>
        </p:nvSpPr>
        <p:spPr>
          <a:xfrm>
            <a:off x="0" y="1294761"/>
            <a:ext cx="5829300" cy="4268497"/>
          </a:xfrm>
          <a:solidFill>
            <a:schemeClr val="tx2">
              <a:alpha val="50196"/>
            </a:schemeClr>
          </a:solidFill>
        </p:spPr>
        <p:txBody>
          <a:bodyPr lIns="756000" tIns="1440000" bIns="1440000" anchor="ctr" anchorCtr="0">
            <a:spAutoFit/>
          </a:bodyPr>
          <a:lstStyle>
            <a:lvl1pPr algn="l">
              <a:lnSpc>
                <a:spcPct val="85000"/>
              </a:lnSpc>
              <a:defRPr sz="5200" b="1" cap="none" baseline="0">
                <a:solidFill>
                  <a:schemeClr val="bg1"/>
                </a:solidFill>
              </a:defRPr>
            </a:lvl1pPr>
          </a:lstStyle>
          <a:p>
            <a:r>
              <a:rPr lang="en-US"/>
              <a:t>Cover full page image</a:t>
            </a:r>
            <a:endParaRPr lang="en-AU"/>
          </a:p>
        </p:txBody>
      </p:sp>
      <p:sp>
        <p:nvSpPr>
          <p:cNvPr id="5" name="Text Placeholder 8">
            <a:extLst>
              <a:ext uri="{FF2B5EF4-FFF2-40B4-BE49-F238E27FC236}">
                <a16:creationId xmlns:a16="http://schemas.microsoft.com/office/drawing/2014/main" id="{FEAE2941-B563-4825-912C-135E2F0ECC52}"/>
              </a:ext>
            </a:extLst>
          </p:cNvPr>
          <p:cNvSpPr>
            <a:spLocks noGrp="1"/>
          </p:cNvSpPr>
          <p:nvPr>
            <p:ph type="body" sz="quarter" idx="28" hasCustomPrompt="1"/>
          </p:nvPr>
        </p:nvSpPr>
        <p:spPr>
          <a:xfrm>
            <a:off x="9791265" y="-14990"/>
            <a:ext cx="2415725" cy="1371600"/>
          </a:xfrm>
          <a:blipFill>
            <a:blip>
              <a:extLst>
                <a:ext uri="{96DAC541-7B7A-43D3-8B79-37D633B846F1}">
                  <asvg:svgBlip xmlns:asvg="http://schemas.microsoft.com/office/drawing/2016/SVG/main" r:embed="rId2"/>
                </a:ext>
              </a:extLst>
            </a:blip>
            <a:srcRect/>
            <a:stretch>
              <a:fillRect l="383" r="383"/>
            </a:stretch>
          </a:blipFill>
        </p:spPr>
        <p:txBody>
          <a:bodyPr/>
          <a:lstStyle>
            <a:lvl1pPr>
              <a:defRPr/>
            </a:lvl1pPr>
            <a:lvl5pPr>
              <a:defRPr/>
            </a:lvl5pPr>
          </a:lstStyle>
          <a:p>
            <a:pPr lvl="0"/>
            <a:r>
              <a:rPr lang="en-US"/>
              <a:t> </a:t>
            </a:r>
            <a:endParaRPr lang="en-AU"/>
          </a:p>
        </p:txBody>
      </p:sp>
    </p:spTree>
    <p:extLst>
      <p:ext uri="{BB962C8B-B14F-4D97-AF65-F5344CB8AC3E}">
        <p14:creationId xmlns:p14="http://schemas.microsoft.com/office/powerpoint/2010/main" val="2357130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ext Right with Two Images">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F50791B8-D324-4E79-89A4-5EBB6A4ECD49}"/>
              </a:ext>
            </a:extLst>
          </p:cNvPr>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0" y="0"/>
            <a:ext cx="5880100"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0" y="3491345"/>
            <a:ext cx="5880100" cy="32523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pic>
        <p:nvPicPr>
          <p:cNvPr id="10" name="Graphic 9">
            <a:extLst>
              <a:ext uri="{FF2B5EF4-FFF2-40B4-BE49-F238E27FC236}">
                <a16:creationId xmlns:a16="http://schemas.microsoft.com/office/drawing/2014/main" id="{294D766C-9FAE-4A28-9E2C-B76FD95792C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10874" y="166688"/>
            <a:ext cx="1223963" cy="653572"/>
          </a:xfrm>
          <a:prstGeom prst="rect">
            <a:avLst/>
          </a:prstGeom>
        </p:spPr>
      </p:pic>
      <p:sp>
        <p:nvSpPr>
          <p:cNvPr id="12" name="Slide Number Placeholder 5">
            <a:extLst>
              <a:ext uri="{FF2B5EF4-FFF2-40B4-BE49-F238E27FC236}">
                <a16:creationId xmlns:a16="http://schemas.microsoft.com/office/drawing/2014/main" id="{DCA601EE-14CA-4DA7-837E-E1A6B7361692}"/>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13" name="Title 1">
            <a:extLst>
              <a:ext uri="{FF2B5EF4-FFF2-40B4-BE49-F238E27FC236}">
                <a16:creationId xmlns:a16="http://schemas.microsoft.com/office/drawing/2014/main" id="{D28AAAAB-1E68-4325-971C-A1DD2E967A68}"/>
              </a:ext>
            </a:extLst>
          </p:cNvPr>
          <p:cNvSpPr>
            <a:spLocks noGrp="1"/>
          </p:cNvSpPr>
          <p:nvPr>
            <p:ph type="title" hasCustomPrompt="1"/>
          </p:nvPr>
        </p:nvSpPr>
        <p:spPr>
          <a:xfrm>
            <a:off x="6448335" y="1562100"/>
            <a:ext cx="4968000"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a:extLst>
              <a:ext uri="{FF2B5EF4-FFF2-40B4-BE49-F238E27FC236}">
                <a16:creationId xmlns:a16="http://schemas.microsoft.com/office/drawing/2014/main" id="{F874F079-EF9F-4D94-A9C6-92448C020EA5}"/>
              </a:ext>
            </a:extLst>
          </p:cNvPr>
          <p:cNvSpPr>
            <a:spLocks noGrp="1"/>
          </p:cNvSpPr>
          <p:nvPr>
            <p:ph idx="1" hasCustomPrompt="1"/>
          </p:nvPr>
        </p:nvSpPr>
        <p:spPr>
          <a:xfrm>
            <a:off x="6448335" y="2605132"/>
            <a:ext cx="4968000" cy="3524206"/>
          </a:xfrm>
          <a:prstGeom prst="rect">
            <a:avLst/>
          </a:prstGeom>
          <a:solidFill>
            <a:srgbClr val="E5CCEE"/>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15" name="Rectangle 14">
            <a:extLst>
              <a:ext uri="{FF2B5EF4-FFF2-40B4-BE49-F238E27FC236}">
                <a16:creationId xmlns:a16="http://schemas.microsoft.com/office/drawing/2014/main" id="{12FBB5F8-A186-4C07-A0BC-2EFB208DA84B}"/>
              </a:ext>
            </a:extLst>
          </p:cNvPr>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3168037"/>
      </p:ext>
    </p:extLst>
  </p:cSld>
  <p:clrMapOvr>
    <a:masterClrMapping/>
  </p:clrMapOvr>
  <p:extLst>
    <p:ext uri="{DCECCB84-F9BA-43D5-87BE-67443E8EF086}">
      <p15:sldGuideLst xmlns:p15="http://schemas.microsoft.com/office/powerpoint/2012/main">
        <p15:guide id="1" pos="597">
          <p15:clr>
            <a:srgbClr val="FBAE40"/>
          </p15:clr>
        </p15:guide>
        <p15:guide id="2" orient="horz" pos="981">
          <p15:clr>
            <a:srgbClr val="FBAE40"/>
          </p15:clr>
        </p15:guide>
        <p15:guide id="3" orient="horz" pos="3861">
          <p15:clr>
            <a:srgbClr val="FBAE40"/>
          </p15:clr>
        </p15:guide>
        <p15:guide id="4" pos="3704">
          <p15:clr>
            <a:srgbClr val="FBAE40"/>
          </p15:clr>
        </p15:guide>
        <p15:guide id="5" pos="406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4" y="1567542"/>
            <a:ext cx="10575925" cy="4644345"/>
          </a:xfrm>
          <a:prstGeom prst="rect">
            <a:avLst/>
          </a:prstGeom>
        </p:spPr>
        <p:txBody>
          <a:bodyPr>
            <a:noAutofit/>
          </a:bodyPr>
          <a:lstStyle>
            <a:lvl3pPr>
              <a:buClr>
                <a:schemeClr val="accent2"/>
              </a:buCl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7" name="Text Placeholder 10">
            <a:extLst>
              <a:ext uri="{FF2B5EF4-FFF2-40B4-BE49-F238E27FC236}">
                <a16:creationId xmlns:a16="http://schemas.microsoft.com/office/drawing/2014/main" id="{E3D70789-8077-401A-9F26-E4EDB37FBF09}"/>
              </a:ext>
            </a:extLst>
          </p:cNvPr>
          <p:cNvSpPr>
            <a:spLocks noGrp="1"/>
          </p:cNvSpPr>
          <p:nvPr>
            <p:ph type="body" sz="quarter" idx="27"/>
          </p:nvPr>
        </p:nvSpPr>
        <p:spPr>
          <a:xfrm>
            <a:off x="803275" y="0"/>
            <a:ext cx="9313182" cy="1030514"/>
          </a:xfrm>
        </p:spPr>
        <p:txBody>
          <a:bodyPr anchor="ctr" anchorCtr="0">
            <a:no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tx2"/>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a:ea typeface="+mn-ea"/>
                <a:cs typeface="+mn-cs"/>
              </a:defRPr>
            </a:lvl2pPr>
            <a:lvl3pPr marL="0" indent="0">
              <a:buNone/>
              <a:defRPr/>
            </a:lvl3pPr>
          </a:lstStyle>
          <a:p>
            <a:pPr lvl="0"/>
            <a:r>
              <a:rPr lang="en-GB"/>
              <a:t>Click to edit Master text styles</a:t>
            </a:r>
          </a:p>
          <a:p>
            <a:pPr lvl="1"/>
            <a:r>
              <a:rPr lang="en-GB"/>
              <a:t>Second level</a:t>
            </a:r>
          </a:p>
        </p:txBody>
      </p:sp>
      <p:sp>
        <p:nvSpPr>
          <p:cNvPr id="5" name="Slide Number Placeholder 5">
            <a:extLst>
              <a:ext uri="{FF2B5EF4-FFF2-40B4-BE49-F238E27FC236}">
                <a16:creationId xmlns:a16="http://schemas.microsoft.com/office/drawing/2014/main" id="{0A896801-650F-4B4B-B15E-B3D477EAFB4F}"/>
              </a:ext>
            </a:extLst>
          </p:cNvPr>
          <p:cNvSpPr txBox="1">
            <a:spLocks/>
          </p:cNvSpPr>
          <p:nvPr userDrawn="1"/>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C3429-A3B6-472A-90F1-46334683C77E}" type="slidenum">
              <a:rPr lang="en-AU" smtClean="0"/>
              <a:pPr/>
              <a:t>‹#›</a:t>
            </a:fld>
            <a:endParaRPr lang="en-AU"/>
          </a:p>
        </p:txBody>
      </p:sp>
    </p:spTree>
    <p:extLst>
      <p:ext uri="{BB962C8B-B14F-4D97-AF65-F5344CB8AC3E}">
        <p14:creationId xmlns:p14="http://schemas.microsoft.com/office/powerpoint/2010/main" val="872643021"/>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Left with Four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803275" y="2605132"/>
            <a:ext cx="4968875" cy="3524206"/>
          </a:xfrm>
          <a:prstGeom prst="rect">
            <a:avLst/>
          </a:prstGeom>
          <a:solidFill>
            <a:srgbClr val="FFF3D4"/>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6343651"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16" name="Picture Placeholder 11">
            <a:extLst>
              <a:ext uri="{FF2B5EF4-FFF2-40B4-BE49-F238E27FC236}">
                <a16:creationId xmlns:a16="http://schemas.microsoft.com/office/drawing/2014/main" id="{51DDB660-6341-4E5C-BB66-B8D3154FBF10}"/>
              </a:ext>
            </a:extLst>
          </p:cNvPr>
          <p:cNvSpPr>
            <a:spLocks noGrp="1"/>
          </p:cNvSpPr>
          <p:nvPr>
            <p:ph type="pic" sz="quarter" idx="14" hasCustomPrompt="1"/>
          </p:nvPr>
        </p:nvSpPr>
        <p:spPr>
          <a:xfrm>
            <a:off x="9336360"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6343651" y="3491344"/>
            <a:ext cx="2869622" cy="3257799"/>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2" name="Picture Placeholder 11">
            <a:extLst>
              <a:ext uri="{FF2B5EF4-FFF2-40B4-BE49-F238E27FC236}">
                <a16:creationId xmlns:a16="http://schemas.microsoft.com/office/drawing/2014/main" id="{4A08D873-E85D-4A76-BAF8-CD27B615B732}"/>
              </a:ext>
            </a:extLst>
          </p:cNvPr>
          <p:cNvSpPr>
            <a:spLocks noGrp="1"/>
          </p:cNvSpPr>
          <p:nvPr>
            <p:ph type="pic" sz="quarter" idx="16" hasCustomPrompt="1"/>
          </p:nvPr>
        </p:nvSpPr>
        <p:spPr>
          <a:xfrm>
            <a:off x="9336360" y="3491344"/>
            <a:ext cx="2869622" cy="3257799"/>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4" name="Freeform: Shape 23">
            <a:extLst>
              <a:ext uri="{FF2B5EF4-FFF2-40B4-BE49-F238E27FC236}">
                <a16:creationId xmlns:a16="http://schemas.microsoft.com/office/drawing/2014/main" id="{4A0C004B-DAEF-46B3-80D1-039F655E500C}"/>
              </a:ext>
            </a:extLst>
          </p:cNvPr>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2" name="Graphic 11">
            <a:extLst>
              <a:ext uri="{FF2B5EF4-FFF2-40B4-BE49-F238E27FC236}">
                <a16:creationId xmlns:a16="http://schemas.microsoft.com/office/drawing/2014/main" id="{A1A5E145-E228-4E45-8AB6-DB9C7608371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7139" y="166688"/>
            <a:ext cx="1223963" cy="653572"/>
          </a:xfrm>
          <a:prstGeom prst="rect">
            <a:avLst/>
          </a:prstGeom>
        </p:spPr>
      </p:pic>
      <p:sp>
        <p:nvSpPr>
          <p:cNvPr id="15" name="Slide Number Placeholder 5">
            <a:extLst>
              <a:ext uri="{FF2B5EF4-FFF2-40B4-BE49-F238E27FC236}">
                <a16:creationId xmlns:a16="http://schemas.microsoft.com/office/drawing/2014/main" id="{878253C6-9CC9-4466-9B16-CE1A7D26B932}"/>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19" name="Title 1">
            <a:extLst>
              <a:ext uri="{FF2B5EF4-FFF2-40B4-BE49-F238E27FC236}">
                <a16:creationId xmlns:a16="http://schemas.microsoft.com/office/drawing/2014/main" id="{48A4F16B-3780-4072-B1F1-360A2ED108F3}"/>
              </a:ext>
            </a:extLst>
          </p:cNvPr>
          <p:cNvSpPr>
            <a:spLocks noGrp="1"/>
          </p:cNvSpPr>
          <p:nvPr>
            <p:ph type="title" hasCustomPrompt="1"/>
          </p:nvPr>
        </p:nvSpPr>
        <p:spPr>
          <a:xfrm>
            <a:off x="803275" y="1562100"/>
            <a:ext cx="4968875"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3" name="Rectangle 12">
            <a:extLst>
              <a:ext uri="{FF2B5EF4-FFF2-40B4-BE49-F238E27FC236}">
                <a16:creationId xmlns:a16="http://schemas.microsoft.com/office/drawing/2014/main" id="{05C76F24-ECE7-4F53-A110-18711B6CFFDB}"/>
              </a:ext>
            </a:extLst>
          </p:cNvPr>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95565663"/>
      </p:ext>
    </p:extLst>
  </p:cSld>
  <p:clrMapOvr>
    <a:masterClrMapping/>
  </p:clrMapOvr>
  <p:extLst>
    <p:ext uri="{DCECCB84-F9BA-43D5-87BE-67443E8EF086}">
      <p15:sldGuideLst xmlns:p15="http://schemas.microsoft.com/office/powerpoint/2012/main">
        <p15:guide id="2" orient="horz" pos="981" userDrawn="1">
          <p15:clr>
            <a:srgbClr val="FBAE40"/>
          </p15:clr>
        </p15:guide>
        <p15:guide id="3" orient="horz" pos="3861" userDrawn="1">
          <p15:clr>
            <a:srgbClr val="FBAE40"/>
          </p15:clr>
        </p15:guide>
        <p15:guide id="4" pos="3636" userDrawn="1">
          <p15:clr>
            <a:srgbClr val="FBAE40"/>
          </p15:clr>
        </p15:guide>
        <p15:guide id="5" pos="399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2"/>
            <a:ext cx="5002440" cy="4644345"/>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2"/>
            <a:ext cx="5002440" cy="4644345"/>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0">
            <a:extLst>
              <a:ext uri="{FF2B5EF4-FFF2-40B4-BE49-F238E27FC236}">
                <a16:creationId xmlns:a16="http://schemas.microsoft.com/office/drawing/2014/main" id="{54EA6F31-F8F5-4B40-9387-5E7A90C13EEC}"/>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5" name="Slide Number Placeholder 5">
            <a:extLst>
              <a:ext uri="{FF2B5EF4-FFF2-40B4-BE49-F238E27FC236}">
                <a16:creationId xmlns:a16="http://schemas.microsoft.com/office/drawing/2014/main" id="{4D257289-B0DB-479D-A033-9E97909D64DC}"/>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2742232406"/>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3"/>
            <a:ext cx="5002440" cy="2090058"/>
          </a:xfrm>
          <a:prstGeom prst="rect">
            <a:avLst/>
          </a:prstGeom>
          <a:noFill/>
        </p:spPr>
        <p:txBody>
          <a:bodyPr lIns="0" tIns="0" rIns="0" bIns="0">
            <a:noAutofit/>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3"/>
            <a:ext cx="5002440" cy="2090058"/>
          </a:xfrm>
          <a:prstGeom prst="rect">
            <a:avLst/>
          </a:prstGeom>
          <a:noFill/>
        </p:spPr>
        <p:txBody>
          <a:bodyPr lIns="0" tIns="0" rIns="0" bIns="0">
            <a:noAutofit/>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Text Placeholder 10">
            <a:extLst>
              <a:ext uri="{FF2B5EF4-FFF2-40B4-BE49-F238E27FC236}">
                <a16:creationId xmlns:a16="http://schemas.microsoft.com/office/drawing/2014/main" id="{54EA6F31-F8F5-4B40-9387-5E7A90C13EEC}"/>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7" name="Content Placeholder 2">
            <a:extLst>
              <a:ext uri="{FF2B5EF4-FFF2-40B4-BE49-F238E27FC236}">
                <a16:creationId xmlns:a16="http://schemas.microsoft.com/office/drawing/2014/main" id="{A10036E1-05BC-46E1-82B5-A2A46F8856F6}"/>
              </a:ext>
            </a:extLst>
          </p:cNvPr>
          <p:cNvSpPr>
            <a:spLocks noGrp="1"/>
          </p:cNvSpPr>
          <p:nvPr>
            <p:ph sz="half" idx="28"/>
          </p:nvPr>
        </p:nvSpPr>
        <p:spPr>
          <a:xfrm>
            <a:off x="803275"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Content Placeholder 2">
            <a:extLst>
              <a:ext uri="{FF2B5EF4-FFF2-40B4-BE49-F238E27FC236}">
                <a16:creationId xmlns:a16="http://schemas.microsoft.com/office/drawing/2014/main" id="{4D01A180-EB10-466E-AAE4-6ED6D929CDD2}"/>
              </a:ext>
            </a:extLst>
          </p:cNvPr>
          <p:cNvSpPr>
            <a:spLocks noGrp="1"/>
          </p:cNvSpPr>
          <p:nvPr>
            <p:ph sz="half" idx="29"/>
          </p:nvPr>
        </p:nvSpPr>
        <p:spPr>
          <a:xfrm>
            <a:off x="6384032"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buClr>
                <a:schemeClr val="accent2"/>
              </a:buClr>
              <a:defRPr>
                <a:solidFill>
                  <a:sysClr val="windowText" lastClr="000000"/>
                </a:solidFill>
              </a:defRPr>
            </a:lvl3pPr>
            <a:lvl4pPr>
              <a:buClr>
                <a:schemeClr val="accent2"/>
              </a:buClr>
              <a:defRPr>
                <a:solidFill>
                  <a:sysClr val="windowText" lastClr="000000"/>
                </a:solidFill>
              </a:defRPr>
            </a:lvl4pPr>
            <a:lvl5pPr>
              <a:defRPr>
                <a:solidFill>
                  <a:sysClr val="windowText" lastClr="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Slide Number Placeholder 5">
            <a:extLst>
              <a:ext uri="{FF2B5EF4-FFF2-40B4-BE49-F238E27FC236}">
                <a16:creationId xmlns:a16="http://schemas.microsoft.com/office/drawing/2014/main" id="{DB04F5D0-0A97-42FC-B121-BDFE2254FF9E}"/>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011387736"/>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Four Content">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54EA6F31-F8F5-4B40-9387-5E7A90C13EEC}"/>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7" name="Content Placeholder 2">
            <a:extLst>
              <a:ext uri="{FF2B5EF4-FFF2-40B4-BE49-F238E27FC236}">
                <a16:creationId xmlns:a16="http://schemas.microsoft.com/office/drawing/2014/main" id="{A10036E1-05BC-46E1-82B5-A2A46F8856F6}"/>
              </a:ext>
            </a:extLst>
          </p:cNvPr>
          <p:cNvSpPr>
            <a:spLocks noGrp="1"/>
          </p:cNvSpPr>
          <p:nvPr>
            <p:ph sz="half" idx="28"/>
          </p:nvPr>
        </p:nvSpPr>
        <p:spPr>
          <a:xfrm>
            <a:off x="803275"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Content Placeholder 2">
            <a:extLst>
              <a:ext uri="{FF2B5EF4-FFF2-40B4-BE49-F238E27FC236}">
                <a16:creationId xmlns:a16="http://schemas.microsoft.com/office/drawing/2014/main" id="{4D01A180-EB10-466E-AAE4-6ED6D929CDD2}"/>
              </a:ext>
            </a:extLst>
          </p:cNvPr>
          <p:cNvSpPr>
            <a:spLocks noGrp="1"/>
          </p:cNvSpPr>
          <p:nvPr>
            <p:ph sz="half" idx="29"/>
          </p:nvPr>
        </p:nvSpPr>
        <p:spPr>
          <a:xfrm>
            <a:off x="6384032" y="4120052"/>
            <a:ext cx="5002440" cy="2090058"/>
          </a:xfrm>
          <a:prstGeom prst="rect">
            <a:avLst/>
          </a:prstGeom>
          <a:noFill/>
        </p:spPr>
        <p:txBody>
          <a:bodyPr lIns="0" tIns="0" rIns="0" bIns="0"/>
          <a:lstStyle>
            <a:lvl1pPr>
              <a:defRPr>
                <a:solidFill>
                  <a:sysClr val="windowText" lastClr="000000"/>
                </a:solidFill>
              </a:defRPr>
            </a:lvl1pPr>
            <a:lvl2pPr>
              <a:defRPr>
                <a:solidFill>
                  <a:sysClr val="windowText" lastClr="000000"/>
                </a:solidFill>
              </a:defRPr>
            </a:lvl2pPr>
            <a:lvl3pPr>
              <a:buClr>
                <a:schemeClr val="accent2"/>
              </a:buClr>
              <a:defRPr>
                <a:solidFill>
                  <a:sysClr val="windowText" lastClr="000000"/>
                </a:solidFill>
              </a:defRPr>
            </a:lvl3pPr>
            <a:lvl4pPr>
              <a:buClr>
                <a:schemeClr val="accent2"/>
              </a:buClr>
              <a:defRPr>
                <a:solidFill>
                  <a:sysClr val="windowText" lastClr="000000"/>
                </a:solidFill>
              </a:defRPr>
            </a:lvl4pPr>
            <a:lvl5pPr>
              <a:defRPr>
                <a:solidFill>
                  <a:sysClr val="windowText" lastClr="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Slide Number Placeholder 5">
            <a:extLst>
              <a:ext uri="{FF2B5EF4-FFF2-40B4-BE49-F238E27FC236}">
                <a16:creationId xmlns:a16="http://schemas.microsoft.com/office/drawing/2014/main" id="{DB04F5D0-0A97-42FC-B121-BDFE2254FF9E}"/>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10" name="Content Placeholder 2">
            <a:extLst>
              <a:ext uri="{FF2B5EF4-FFF2-40B4-BE49-F238E27FC236}">
                <a16:creationId xmlns:a16="http://schemas.microsoft.com/office/drawing/2014/main" id="{0BEECE46-94E6-4464-A9C8-A20F55995AF8}"/>
              </a:ext>
            </a:extLst>
          </p:cNvPr>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Content Placeholder 2">
            <a:extLst>
              <a:ext uri="{FF2B5EF4-FFF2-40B4-BE49-F238E27FC236}">
                <a16:creationId xmlns:a16="http://schemas.microsoft.com/office/drawing/2014/main" id="{11DCB725-DA30-45D2-A490-715BD55281E2}"/>
              </a:ext>
            </a:extLst>
          </p:cNvPr>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612722367"/>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wo Content Two Images_Colou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3"/>
            <a:ext cx="5002440" cy="2090058"/>
          </a:xfrm>
          <a:prstGeom prst="rect">
            <a:avLst/>
          </a:prstGeom>
          <a:solidFill>
            <a:schemeClr val="accent6"/>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3"/>
            <a:ext cx="5002440" cy="2090058"/>
          </a:xfrm>
          <a:prstGeom prst="rect">
            <a:avLst/>
          </a:prstGeom>
          <a:solidFill>
            <a:schemeClr val="accent2"/>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Slide Number Placeholder 5">
            <a:extLst>
              <a:ext uri="{FF2B5EF4-FFF2-40B4-BE49-F238E27FC236}">
                <a16:creationId xmlns:a16="http://schemas.microsoft.com/office/drawing/2014/main" id="{0992ADEB-6F56-4F9C-B0EE-0DFB829A19BC}"/>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8" name="Text Placeholder 10">
            <a:extLst>
              <a:ext uri="{FF2B5EF4-FFF2-40B4-BE49-F238E27FC236}">
                <a16:creationId xmlns:a16="http://schemas.microsoft.com/office/drawing/2014/main" id="{F33D206F-C87D-492A-B147-30174B23D327}"/>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9" name="Content Placeholder 2">
            <a:extLst>
              <a:ext uri="{FF2B5EF4-FFF2-40B4-BE49-F238E27FC236}">
                <a16:creationId xmlns:a16="http://schemas.microsoft.com/office/drawing/2014/main" id="{9EF40FA3-F184-4D97-B9FE-4695FEE74304}"/>
              </a:ext>
            </a:extLst>
          </p:cNvPr>
          <p:cNvSpPr>
            <a:spLocks noGrp="1"/>
          </p:cNvSpPr>
          <p:nvPr>
            <p:ph sz="half" idx="28"/>
          </p:nvPr>
        </p:nvSpPr>
        <p:spPr>
          <a:xfrm>
            <a:off x="803275" y="4121830"/>
            <a:ext cx="5002440" cy="2090058"/>
          </a:xfrm>
          <a:prstGeom prst="rect">
            <a:avLst/>
          </a:prstGeom>
          <a:solidFill>
            <a:schemeClr val="accent4"/>
          </a:solidFill>
        </p:spPr>
        <p:txBody>
          <a:bodyPr lIns="108000" tIns="108000" rIns="108000" bIns="10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Content Placeholder 2">
            <a:extLst>
              <a:ext uri="{FF2B5EF4-FFF2-40B4-BE49-F238E27FC236}">
                <a16:creationId xmlns:a16="http://schemas.microsoft.com/office/drawing/2014/main" id="{970321A9-48AE-4C7D-B4B1-D7C7B82BC7F0}"/>
              </a:ext>
            </a:extLst>
          </p:cNvPr>
          <p:cNvSpPr>
            <a:spLocks noGrp="1"/>
          </p:cNvSpPr>
          <p:nvPr>
            <p:ph sz="half" idx="29"/>
          </p:nvPr>
        </p:nvSpPr>
        <p:spPr>
          <a:xfrm>
            <a:off x="6384032" y="4121830"/>
            <a:ext cx="5002440" cy="2090058"/>
          </a:xfrm>
          <a:prstGeom prst="rect">
            <a:avLst/>
          </a:prstGeom>
          <a:solidFill>
            <a:schemeClr val="accent3"/>
          </a:solidFill>
        </p:spPr>
        <p:txBody>
          <a:bodyPr lIns="108000" tIns="108000" rIns="108000" bIns="108000">
            <a:noAutofit/>
          </a:bodyPr>
          <a:lstStyle>
            <a:lvl1pPr>
              <a:defRPr>
                <a:solidFill>
                  <a:schemeClr val="bg1"/>
                </a:solidFill>
              </a:defRPr>
            </a:lvl1pPr>
            <a:lvl2pP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279511903"/>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hree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2"/>
            <a:ext cx="3159124" cy="4644345"/>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4511677" y="1567542"/>
            <a:ext cx="3159124" cy="4644345"/>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Content Placeholder 2">
            <a:extLst>
              <a:ext uri="{FF2B5EF4-FFF2-40B4-BE49-F238E27FC236}">
                <a16:creationId xmlns:a16="http://schemas.microsoft.com/office/drawing/2014/main" id="{6BEAF674-4A97-4B89-AD59-283F7C1C9C5C}"/>
              </a:ext>
            </a:extLst>
          </p:cNvPr>
          <p:cNvSpPr>
            <a:spLocks noGrp="1"/>
          </p:cNvSpPr>
          <p:nvPr>
            <p:ph sz="half" idx="12"/>
          </p:nvPr>
        </p:nvSpPr>
        <p:spPr>
          <a:xfrm>
            <a:off x="8220076" y="1567542"/>
            <a:ext cx="3159124" cy="4644345"/>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6" name="Slide Number Placeholder 5">
            <a:extLst>
              <a:ext uri="{FF2B5EF4-FFF2-40B4-BE49-F238E27FC236}">
                <a16:creationId xmlns:a16="http://schemas.microsoft.com/office/drawing/2014/main" id="{7988AADC-9042-4685-8A7D-D5878641216C}"/>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942195826"/>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hree Content Three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2"/>
            <a:ext cx="3159124"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4511677" y="1567542"/>
            <a:ext cx="3159124"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Content Placeholder 2">
            <a:extLst>
              <a:ext uri="{FF2B5EF4-FFF2-40B4-BE49-F238E27FC236}">
                <a16:creationId xmlns:a16="http://schemas.microsoft.com/office/drawing/2014/main" id="{6BEAF674-4A97-4B89-AD59-283F7C1C9C5C}"/>
              </a:ext>
            </a:extLst>
          </p:cNvPr>
          <p:cNvSpPr>
            <a:spLocks noGrp="1"/>
          </p:cNvSpPr>
          <p:nvPr>
            <p:ph sz="half" idx="12"/>
          </p:nvPr>
        </p:nvSpPr>
        <p:spPr>
          <a:xfrm>
            <a:off x="8220076" y="1567542"/>
            <a:ext cx="3159124"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8" name="Content Placeholder 2">
            <a:extLst>
              <a:ext uri="{FF2B5EF4-FFF2-40B4-BE49-F238E27FC236}">
                <a16:creationId xmlns:a16="http://schemas.microsoft.com/office/drawing/2014/main" id="{4013EB8E-84F2-4F55-8131-D4AF708B108E}"/>
              </a:ext>
            </a:extLst>
          </p:cNvPr>
          <p:cNvSpPr>
            <a:spLocks noGrp="1"/>
          </p:cNvSpPr>
          <p:nvPr>
            <p:ph sz="half" idx="28"/>
          </p:nvPr>
        </p:nvSpPr>
        <p:spPr>
          <a:xfrm>
            <a:off x="803277" y="4104782"/>
            <a:ext cx="3159124"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Content Placeholder 2">
            <a:extLst>
              <a:ext uri="{FF2B5EF4-FFF2-40B4-BE49-F238E27FC236}">
                <a16:creationId xmlns:a16="http://schemas.microsoft.com/office/drawing/2014/main" id="{01745FC4-E12E-45BB-A503-1D3A522E175C}"/>
              </a:ext>
            </a:extLst>
          </p:cNvPr>
          <p:cNvSpPr>
            <a:spLocks noGrp="1"/>
          </p:cNvSpPr>
          <p:nvPr>
            <p:ph sz="half" idx="29"/>
          </p:nvPr>
        </p:nvSpPr>
        <p:spPr>
          <a:xfrm>
            <a:off x="4511677" y="4104782"/>
            <a:ext cx="3159124"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Content Placeholder 2">
            <a:extLst>
              <a:ext uri="{FF2B5EF4-FFF2-40B4-BE49-F238E27FC236}">
                <a16:creationId xmlns:a16="http://schemas.microsoft.com/office/drawing/2014/main" id="{143C2A77-42F5-4AC7-804F-7F28CBD79699}"/>
              </a:ext>
            </a:extLst>
          </p:cNvPr>
          <p:cNvSpPr>
            <a:spLocks noGrp="1"/>
          </p:cNvSpPr>
          <p:nvPr>
            <p:ph sz="half" idx="30"/>
          </p:nvPr>
        </p:nvSpPr>
        <p:spPr>
          <a:xfrm>
            <a:off x="8220076" y="4104782"/>
            <a:ext cx="3159124"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Slide Number Placeholder 5">
            <a:extLst>
              <a:ext uri="{FF2B5EF4-FFF2-40B4-BE49-F238E27FC236}">
                <a16:creationId xmlns:a16="http://schemas.microsoft.com/office/drawing/2014/main" id="{3D59DA68-5620-46C6-B147-F824498DF445}"/>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051649550"/>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ree Chart Three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1"/>
            <a:ext cx="3159124" cy="3236687"/>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4511677" y="1567541"/>
            <a:ext cx="3159124" cy="3236687"/>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Content Placeholder 2">
            <a:extLst>
              <a:ext uri="{FF2B5EF4-FFF2-40B4-BE49-F238E27FC236}">
                <a16:creationId xmlns:a16="http://schemas.microsoft.com/office/drawing/2014/main" id="{6BEAF674-4A97-4B89-AD59-283F7C1C9C5C}"/>
              </a:ext>
            </a:extLst>
          </p:cNvPr>
          <p:cNvSpPr>
            <a:spLocks noGrp="1"/>
          </p:cNvSpPr>
          <p:nvPr>
            <p:ph sz="half" idx="12"/>
          </p:nvPr>
        </p:nvSpPr>
        <p:spPr>
          <a:xfrm>
            <a:off x="8220076" y="1567541"/>
            <a:ext cx="3159124" cy="3236687"/>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Bef>
                <a:spcPts val="0"/>
              </a:spcBef>
              <a:spcAft>
                <a:spcPts val="600"/>
              </a:spcAft>
              <a:defRPr lang="en-US" sz="3000" b="1" kern="1200" cap="none">
                <a:solidFill>
                  <a:schemeClr val="tx2"/>
                </a:solidFill>
                <a:latin typeface="+mj-lt"/>
                <a:ea typeface="+mj-ea"/>
                <a:cs typeface="+mj-cs"/>
              </a:defRPr>
            </a:lvl1pPr>
            <a:lvl2pPr>
              <a:lnSpc>
                <a:spcPct val="100000"/>
              </a:lnSpc>
              <a:spcBef>
                <a:spcPts val="0"/>
              </a:spcBef>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8" name="Content Placeholder 2">
            <a:extLst>
              <a:ext uri="{FF2B5EF4-FFF2-40B4-BE49-F238E27FC236}">
                <a16:creationId xmlns:a16="http://schemas.microsoft.com/office/drawing/2014/main" id="{4013EB8E-84F2-4F55-8131-D4AF708B108E}"/>
              </a:ext>
            </a:extLst>
          </p:cNvPr>
          <p:cNvSpPr>
            <a:spLocks noGrp="1"/>
          </p:cNvSpPr>
          <p:nvPr>
            <p:ph sz="half" idx="28"/>
          </p:nvPr>
        </p:nvSpPr>
        <p:spPr>
          <a:xfrm>
            <a:off x="803277" y="5210629"/>
            <a:ext cx="3159124" cy="998066"/>
          </a:xfrm>
          <a:prstGeom prst="rect">
            <a:avLst/>
          </a:prstGeom>
        </p:spPr>
        <p:txBody>
          <a:bodyPr>
            <a:noAutofit/>
          </a:bodyPr>
          <a:lstStyle>
            <a:lvl1pPr>
              <a:defRPr cap="none" baseline="0"/>
            </a:lvl1pPr>
          </a:lstStyle>
          <a:p>
            <a:pPr lvl="0"/>
            <a:r>
              <a:rPr lang="en-GB"/>
              <a:t>Click to edit Master text styles</a:t>
            </a:r>
          </a:p>
          <a:p>
            <a:pPr lvl="1"/>
            <a:r>
              <a:rPr lang="en-GB"/>
              <a:t>Second level</a:t>
            </a:r>
          </a:p>
        </p:txBody>
      </p:sp>
      <p:sp>
        <p:nvSpPr>
          <p:cNvPr id="9" name="Content Placeholder 2">
            <a:extLst>
              <a:ext uri="{FF2B5EF4-FFF2-40B4-BE49-F238E27FC236}">
                <a16:creationId xmlns:a16="http://schemas.microsoft.com/office/drawing/2014/main" id="{01745FC4-E12E-45BB-A503-1D3A522E175C}"/>
              </a:ext>
            </a:extLst>
          </p:cNvPr>
          <p:cNvSpPr>
            <a:spLocks noGrp="1"/>
          </p:cNvSpPr>
          <p:nvPr>
            <p:ph sz="half" idx="29"/>
          </p:nvPr>
        </p:nvSpPr>
        <p:spPr>
          <a:xfrm>
            <a:off x="4511677" y="5210629"/>
            <a:ext cx="3159124" cy="998066"/>
          </a:xfrm>
          <a:prstGeom prst="rect">
            <a:avLst/>
          </a:prstGeom>
        </p:spPr>
        <p:txBody>
          <a:bodyPr>
            <a:noAutofit/>
          </a:bodyPr>
          <a:lstStyle>
            <a:lvl1pPr>
              <a:defRPr cap="none" baseline="0"/>
            </a:lvl1pPr>
          </a:lstStyle>
          <a:p>
            <a:pPr lvl="0"/>
            <a:r>
              <a:rPr lang="en-GB"/>
              <a:t>Click to edit Master text styles</a:t>
            </a:r>
          </a:p>
        </p:txBody>
      </p:sp>
      <p:sp>
        <p:nvSpPr>
          <p:cNvPr id="12" name="Content Placeholder 2">
            <a:extLst>
              <a:ext uri="{FF2B5EF4-FFF2-40B4-BE49-F238E27FC236}">
                <a16:creationId xmlns:a16="http://schemas.microsoft.com/office/drawing/2014/main" id="{143C2A77-42F5-4AC7-804F-7F28CBD79699}"/>
              </a:ext>
            </a:extLst>
          </p:cNvPr>
          <p:cNvSpPr>
            <a:spLocks noGrp="1"/>
          </p:cNvSpPr>
          <p:nvPr>
            <p:ph sz="half" idx="30"/>
          </p:nvPr>
        </p:nvSpPr>
        <p:spPr>
          <a:xfrm>
            <a:off x="8220076" y="5210629"/>
            <a:ext cx="3159124" cy="998066"/>
          </a:xfrm>
          <a:prstGeom prst="rect">
            <a:avLst/>
          </a:prstGeom>
        </p:spPr>
        <p:txBody>
          <a:bodyPr>
            <a:noAutofit/>
          </a:bodyPr>
          <a:lstStyle>
            <a:lvl1pPr>
              <a:defRPr cap="none" baseline="0"/>
            </a:lvl1pPr>
          </a:lstStyle>
          <a:p>
            <a:pPr lvl="0"/>
            <a:r>
              <a:rPr lang="en-GB"/>
              <a:t>Click to edit Master text styles</a:t>
            </a:r>
          </a:p>
          <a:p>
            <a:pPr lvl="1"/>
            <a:r>
              <a:rPr lang="en-GB"/>
              <a:t>Second level</a:t>
            </a:r>
          </a:p>
        </p:txBody>
      </p:sp>
      <p:sp>
        <p:nvSpPr>
          <p:cNvPr id="14" name="Content Placeholder 2">
            <a:extLst>
              <a:ext uri="{FF2B5EF4-FFF2-40B4-BE49-F238E27FC236}">
                <a16:creationId xmlns:a16="http://schemas.microsoft.com/office/drawing/2014/main" id="{2407DE3B-CF94-469B-A579-908760BB03E2}"/>
              </a:ext>
            </a:extLst>
          </p:cNvPr>
          <p:cNvSpPr>
            <a:spLocks noGrp="1"/>
          </p:cNvSpPr>
          <p:nvPr>
            <p:ph sz="half" idx="31" hasCustomPrompt="1"/>
          </p:nvPr>
        </p:nvSpPr>
        <p:spPr>
          <a:xfrm>
            <a:off x="803277" y="4850208"/>
            <a:ext cx="3159124" cy="367680"/>
          </a:xfrm>
          <a:prstGeom prst="rect">
            <a:avLst/>
          </a:prstGeom>
        </p:spPr>
        <p:txBody>
          <a:bodyPr>
            <a:noAutofit/>
          </a:bodyPr>
          <a:lstStyle>
            <a:lvl1pPr algn="ctr">
              <a:defRPr cap="all" baseline="0"/>
            </a:lvl1pPr>
            <a:lvl2pPr algn="ctr">
              <a:defRPr cap="all" baseline="0"/>
            </a:lvl2pPr>
          </a:lstStyle>
          <a:p>
            <a:pPr lvl="0"/>
            <a:r>
              <a:rPr lang="en-US"/>
              <a:t>Chart Subtitle</a:t>
            </a:r>
            <a:endParaRPr lang="en-AU"/>
          </a:p>
        </p:txBody>
      </p:sp>
      <p:sp>
        <p:nvSpPr>
          <p:cNvPr id="15" name="Content Placeholder 2">
            <a:extLst>
              <a:ext uri="{FF2B5EF4-FFF2-40B4-BE49-F238E27FC236}">
                <a16:creationId xmlns:a16="http://schemas.microsoft.com/office/drawing/2014/main" id="{4E0A47A1-E693-4A8B-B490-CEB4E93BA022}"/>
              </a:ext>
            </a:extLst>
          </p:cNvPr>
          <p:cNvSpPr>
            <a:spLocks noGrp="1"/>
          </p:cNvSpPr>
          <p:nvPr>
            <p:ph sz="half" idx="32" hasCustomPrompt="1"/>
          </p:nvPr>
        </p:nvSpPr>
        <p:spPr>
          <a:xfrm>
            <a:off x="4511677" y="4850208"/>
            <a:ext cx="3159124" cy="367680"/>
          </a:xfrm>
          <a:prstGeom prst="rect">
            <a:avLst/>
          </a:prstGeom>
        </p:spPr>
        <p:txBody>
          <a:bodyPr>
            <a:noAutofit/>
          </a:bodyPr>
          <a:lstStyle>
            <a:lvl1pPr algn="ctr">
              <a:defRPr cap="all" baseline="0"/>
            </a:lvl1pPr>
          </a:lstStyle>
          <a:p>
            <a:pPr lvl="0"/>
            <a:r>
              <a:rPr lang="en-US"/>
              <a:t>Chart Subtitle</a:t>
            </a:r>
            <a:endParaRPr lang="en-AU"/>
          </a:p>
        </p:txBody>
      </p:sp>
      <p:sp>
        <p:nvSpPr>
          <p:cNvPr id="16" name="Content Placeholder 2">
            <a:extLst>
              <a:ext uri="{FF2B5EF4-FFF2-40B4-BE49-F238E27FC236}">
                <a16:creationId xmlns:a16="http://schemas.microsoft.com/office/drawing/2014/main" id="{803AB2C2-819E-4385-B5B9-DA496C085BF0}"/>
              </a:ext>
            </a:extLst>
          </p:cNvPr>
          <p:cNvSpPr>
            <a:spLocks noGrp="1"/>
          </p:cNvSpPr>
          <p:nvPr>
            <p:ph sz="half" idx="33" hasCustomPrompt="1"/>
          </p:nvPr>
        </p:nvSpPr>
        <p:spPr>
          <a:xfrm>
            <a:off x="8220076" y="4850208"/>
            <a:ext cx="3159124" cy="367680"/>
          </a:xfrm>
          <a:prstGeom prst="rect">
            <a:avLst/>
          </a:prstGeom>
        </p:spPr>
        <p:txBody>
          <a:bodyPr>
            <a:noAutofit/>
          </a:bodyPr>
          <a:lstStyle>
            <a:lvl1pPr algn="ctr">
              <a:defRPr cap="all" baseline="0"/>
            </a:lvl1pPr>
            <a:lvl2pPr algn="ctr">
              <a:defRPr cap="all" baseline="0"/>
            </a:lvl2pPr>
          </a:lstStyle>
          <a:p>
            <a:pPr lvl="0"/>
            <a:r>
              <a:rPr lang="en-US"/>
              <a:t>Chart Subtitle</a:t>
            </a:r>
            <a:endParaRPr lang="en-AU"/>
          </a:p>
        </p:txBody>
      </p:sp>
      <p:sp>
        <p:nvSpPr>
          <p:cNvPr id="17" name="Slide Number Placeholder 5">
            <a:extLst>
              <a:ext uri="{FF2B5EF4-FFF2-40B4-BE49-F238E27FC236}">
                <a16:creationId xmlns:a16="http://schemas.microsoft.com/office/drawing/2014/main" id="{6357785B-891E-477E-AB82-93D30A3808B9}"/>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2618287368"/>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hree Image  Three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2"/>
            <a:ext cx="3159124" cy="2103913"/>
          </a:xfrm>
          <a:prstGeom prst="rect">
            <a:avLst/>
          </a:prstGeom>
          <a:solidFill>
            <a:schemeClr val="accent6"/>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4511677" y="1567542"/>
            <a:ext cx="3159124" cy="2103913"/>
          </a:xfrm>
          <a:prstGeom prst="rect">
            <a:avLst/>
          </a:prstGeom>
          <a:solidFill>
            <a:schemeClr val="accent2"/>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Content Placeholder 2">
            <a:extLst>
              <a:ext uri="{FF2B5EF4-FFF2-40B4-BE49-F238E27FC236}">
                <a16:creationId xmlns:a16="http://schemas.microsoft.com/office/drawing/2014/main" id="{6BEAF674-4A97-4B89-AD59-283F7C1C9C5C}"/>
              </a:ext>
            </a:extLst>
          </p:cNvPr>
          <p:cNvSpPr>
            <a:spLocks noGrp="1"/>
          </p:cNvSpPr>
          <p:nvPr>
            <p:ph sz="half" idx="12"/>
          </p:nvPr>
        </p:nvSpPr>
        <p:spPr>
          <a:xfrm>
            <a:off x="8220076" y="1567542"/>
            <a:ext cx="3159124" cy="2103913"/>
          </a:xfrm>
          <a:prstGeom prst="rect">
            <a:avLst/>
          </a:prstGeom>
          <a:solidFill>
            <a:schemeClr val="accent4"/>
          </a:solidFill>
        </p:spPr>
        <p:txBody>
          <a:bodyPr lIns="108000" tIns="108000" rIns="108000" bIns="7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defRPr lang="en-US" sz="3000" b="1" kern="1200" cap="none" dirty="0">
                <a:solidFill>
                  <a:schemeClr val="tx2"/>
                </a:solidFill>
                <a:latin typeface="+mj-lt"/>
                <a:ea typeface="+mj-ea"/>
                <a:cs typeface="+mj-cs"/>
              </a:defRPr>
            </a:lvl1pPr>
            <a:lvl2pPr>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14" name="Picture Placeholder 13">
            <a:extLst>
              <a:ext uri="{FF2B5EF4-FFF2-40B4-BE49-F238E27FC236}">
                <a16:creationId xmlns:a16="http://schemas.microsoft.com/office/drawing/2014/main" id="{22A53C13-F2FF-4C28-B2B8-89DCF52F15D9}"/>
              </a:ext>
            </a:extLst>
          </p:cNvPr>
          <p:cNvSpPr>
            <a:spLocks noGrp="1"/>
          </p:cNvSpPr>
          <p:nvPr>
            <p:ph type="pic" sz="quarter" idx="31"/>
          </p:nvPr>
        </p:nvSpPr>
        <p:spPr>
          <a:xfrm>
            <a:off x="803276"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GB"/>
              <a:t>Click icon to add picture</a:t>
            </a:r>
            <a:endParaRPr lang="en-AU"/>
          </a:p>
        </p:txBody>
      </p:sp>
      <p:sp>
        <p:nvSpPr>
          <p:cNvPr id="15" name="Picture Placeholder 14">
            <a:extLst>
              <a:ext uri="{FF2B5EF4-FFF2-40B4-BE49-F238E27FC236}">
                <a16:creationId xmlns:a16="http://schemas.microsoft.com/office/drawing/2014/main" id="{9F20B4E8-71E7-4243-93AC-EBEFA267FFA5}"/>
              </a:ext>
            </a:extLst>
          </p:cNvPr>
          <p:cNvSpPr>
            <a:spLocks noGrp="1"/>
          </p:cNvSpPr>
          <p:nvPr>
            <p:ph type="pic" sz="quarter" idx="32"/>
          </p:nvPr>
        </p:nvSpPr>
        <p:spPr>
          <a:xfrm>
            <a:off x="4511677"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GB"/>
              <a:t>Click icon to add picture</a:t>
            </a:r>
            <a:endParaRPr lang="en-AU"/>
          </a:p>
        </p:txBody>
      </p:sp>
      <p:sp>
        <p:nvSpPr>
          <p:cNvPr id="16" name="Picture Placeholder 15">
            <a:extLst>
              <a:ext uri="{FF2B5EF4-FFF2-40B4-BE49-F238E27FC236}">
                <a16:creationId xmlns:a16="http://schemas.microsoft.com/office/drawing/2014/main" id="{71851B71-8B9A-4F89-B7D9-3C8407636065}"/>
              </a:ext>
            </a:extLst>
          </p:cNvPr>
          <p:cNvSpPr>
            <a:spLocks noGrp="1"/>
          </p:cNvSpPr>
          <p:nvPr>
            <p:ph type="pic" sz="quarter" idx="33"/>
          </p:nvPr>
        </p:nvSpPr>
        <p:spPr>
          <a:xfrm>
            <a:off x="8220076" y="4104782"/>
            <a:ext cx="3159124" cy="2103913"/>
          </a:xfrm>
          <a:custGeom>
            <a:avLst/>
            <a:gdLst>
              <a:gd name="connsiteX0" fmla="*/ 0 w 3159124"/>
              <a:gd name="connsiteY0" fmla="*/ 0 h 2103913"/>
              <a:gd name="connsiteX1" fmla="*/ 3159124 w 3159124"/>
              <a:gd name="connsiteY1" fmla="*/ 0 h 2103913"/>
              <a:gd name="connsiteX2" fmla="*/ 3159124 w 3159124"/>
              <a:gd name="connsiteY2" fmla="*/ 2103913 h 2103913"/>
              <a:gd name="connsiteX3" fmla="*/ 0 w 3159124"/>
              <a:gd name="connsiteY3" fmla="*/ 2103913 h 2103913"/>
            </a:gdLst>
            <a:ahLst/>
            <a:cxnLst>
              <a:cxn ang="0">
                <a:pos x="connsiteX0" y="connsiteY0"/>
              </a:cxn>
              <a:cxn ang="0">
                <a:pos x="connsiteX1" y="connsiteY1"/>
              </a:cxn>
              <a:cxn ang="0">
                <a:pos x="connsiteX2" y="connsiteY2"/>
              </a:cxn>
              <a:cxn ang="0">
                <a:pos x="connsiteX3" y="connsiteY3"/>
              </a:cxn>
            </a:cxnLst>
            <a:rect l="l" t="t" r="r" b="b"/>
            <a:pathLst>
              <a:path w="3159124" h="2103913">
                <a:moveTo>
                  <a:pt x="0" y="0"/>
                </a:moveTo>
                <a:lnTo>
                  <a:pt x="3159124" y="0"/>
                </a:lnTo>
                <a:lnTo>
                  <a:pt x="3159124" y="2103913"/>
                </a:lnTo>
                <a:lnTo>
                  <a:pt x="0" y="2103913"/>
                </a:lnTo>
                <a:close/>
              </a:path>
            </a:pathLst>
          </a:custGeom>
          <a:solidFill>
            <a:schemeClr val="bg1">
              <a:lumMod val="95000"/>
            </a:schemeClr>
          </a:solidFill>
        </p:spPr>
        <p:txBody>
          <a:bodyPr wrap="square">
            <a:noAutofit/>
          </a:bodyPr>
          <a:lstStyle/>
          <a:p>
            <a:r>
              <a:rPr lang="en-GB"/>
              <a:t>Click icon to add picture</a:t>
            </a:r>
            <a:endParaRPr lang="en-AU"/>
          </a:p>
        </p:txBody>
      </p:sp>
      <p:sp>
        <p:nvSpPr>
          <p:cNvPr id="18" name="Slide Number Placeholder 5">
            <a:extLst>
              <a:ext uri="{FF2B5EF4-FFF2-40B4-BE49-F238E27FC236}">
                <a16:creationId xmlns:a16="http://schemas.microsoft.com/office/drawing/2014/main" id="{5AEE1ACF-E44F-4CA1-AB8E-A028E7124D25}"/>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685088826"/>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Diagram with Four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98E0F92-4148-418D-B6B2-2833DD9220BB}"/>
              </a:ext>
            </a:extLst>
          </p:cNvPr>
          <p:cNvSpPr>
            <a:spLocks noGrp="1"/>
          </p:cNvSpPr>
          <p:nvPr>
            <p:ph sz="half" idx="1"/>
          </p:nvPr>
        </p:nvSpPr>
        <p:spPr>
          <a:xfrm>
            <a:off x="803277" y="1567542"/>
            <a:ext cx="2580003"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Content Placeholder 2">
            <a:extLst>
              <a:ext uri="{FF2B5EF4-FFF2-40B4-BE49-F238E27FC236}">
                <a16:creationId xmlns:a16="http://schemas.microsoft.com/office/drawing/2014/main" id="{35CB648E-ED1B-4782-AA6B-BBA759EDCDE4}"/>
              </a:ext>
            </a:extLst>
          </p:cNvPr>
          <p:cNvSpPr>
            <a:spLocks noGrp="1"/>
          </p:cNvSpPr>
          <p:nvPr>
            <p:ph sz="half" idx="11"/>
          </p:nvPr>
        </p:nvSpPr>
        <p:spPr>
          <a:xfrm>
            <a:off x="3724278" y="1567542"/>
            <a:ext cx="4733922" cy="4644346"/>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ext Placeholder 10">
            <a:extLst>
              <a:ext uri="{FF2B5EF4-FFF2-40B4-BE49-F238E27FC236}">
                <a16:creationId xmlns:a16="http://schemas.microsoft.com/office/drawing/2014/main" id="{9B381F83-70D8-43FF-B51B-F6C12298AD84}"/>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8" name="Content Placeholder 2">
            <a:extLst>
              <a:ext uri="{FF2B5EF4-FFF2-40B4-BE49-F238E27FC236}">
                <a16:creationId xmlns:a16="http://schemas.microsoft.com/office/drawing/2014/main" id="{4013EB8E-84F2-4F55-8131-D4AF708B108E}"/>
              </a:ext>
            </a:extLst>
          </p:cNvPr>
          <p:cNvSpPr>
            <a:spLocks noGrp="1"/>
          </p:cNvSpPr>
          <p:nvPr>
            <p:ph sz="half" idx="28"/>
          </p:nvPr>
        </p:nvSpPr>
        <p:spPr>
          <a:xfrm>
            <a:off x="803277" y="4104782"/>
            <a:ext cx="2580003"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4" name="Content Placeholder 2">
            <a:extLst>
              <a:ext uri="{FF2B5EF4-FFF2-40B4-BE49-F238E27FC236}">
                <a16:creationId xmlns:a16="http://schemas.microsoft.com/office/drawing/2014/main" id="{191F59CC-597A-4710-8C31-218BDBDF1864}"/>
              </a:ext>
            </a:extLst>
          </p:cNvPr>
          <p:cNvSpPr>
            <a:spLocks noGrp="1"/>
          </p:cNvSpPr>
          <p:nvPr>
            <p:ph sz="half" idx="29"/>
          </p:nvPr>
        </p:nvSpPr>
        <p:spPr>
          <a:xfrm>
            <a:off x="8799197" y="1567542"/>
            <a:ext cx="2580003"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5" name="Content Placeholder 2">
            <a:extLst>
              <a:ext uri="{FF2B5EF4-FFF2-40B4-BE49-F238E27FC236}">
                <a16:creationId xmlns:a16="http://schemas.microsoft.com/office/drawing/2014/main" id="{243B766D-792F-4477-824E-1518747D835A}"/>
              </a:ext>
            </a:extLst>
          </p:cNvPr>
          <p:cNvSpPr>
            <a:spLocks noGrp="1"/>
          </p:cNvSpPr>
          <p:nvPr>
            <p:ph sz="half" idx="30"/>
          </p:nvPr>
        </p:nvSpPr>
        <p:spPr>
          <a:xfrm>
            <a:off x="8799197" y="4104782"/>
            <a:ext cx="2580003" cy="2103913"/>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Slide Number Placeholder 5">
            <a:extLst>
              <a:ext uri="{FF2B5EF4-FFF2-40B4-BE49-F238E27FC236}">
                <a16:creationId xmlns:a16="http://schemas.microsoft.com/office/drawing/2014/main" id="{82957212-CA57-4801-8450-81FD4BAFAF0F}"/>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2495146803"/>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Four Icons with Subheadin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ED2E5D-61D2-4DEA-94B7-9961B8787C6C}"/>
              </a:ext>
            </a:extLst>
          </p:cNvPr>
          <p:cNvSpPr>
            <a:spLocks noGrp="1"/>
          </p:cNvSpPr>
          <p:nvPr>
            <p:ph type="body" sz="quarter" idx="11"/>
          </p:nvPr>
        </p:nvSpPr>
        <p:spPr>
          <a:xfrm>
            <a:off x="803275" y="2483111"/>
            <a:ext cx="2452687" cy="3728777"/>
          </a:xfrm>
          <a:solidFill>
            <a:srgbClr val="8EC7F4"/>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GB"/>
              <a:t>Click to edit Master text styles</a:t>
            </a:r>
          </a:p>
        </p:txBody>
      </p:sp>
      <p:sp>
        <p:nvSpPr>
          <p:cNvPr id="9" name="Text Placeholder 8">
            <a:extLst>
              <a:ext uri="{FF2B5EF4-FFF2-40B4-BE49-F238E27FC236}">
                <a16:creationId xmlns:a16="http://schemas.microsoft.com/office/drawing/2014/main" id="{6363FFB0-3183-49DB-A9AC-F933B99D1CB1}"/>
              </a:ext>
            </a:extLst>
          </p:cNvPr>
          <p:cNvSpPr>
            <a:spLocks noGrp="1"/>
          </p:cNvSpPr>
          <p:nvPr>
            <p:ph type="body" sz="quarter" idx="15" hasCustomPrompt="1"/>
          </p:nvPr>
        </p:nvSpPr>
        <p:spPr>
          <a:xfrm>
            <a:off x="1303903" y="1329617"/>
            <a:ext cx="1451430" cy="1451429"/>
          </a:xfrm>
          <a:prstGeom prst="ellipse">
            <a:avLst/>
          </a:prstGeom>
          <a:solidFill>
            <a:srgbClr val="3A7CCA"/>
          </a:solidFill>
        </p:spPr>
        <p:txBody>
          <a:bodyPr/>
          <a:lstStyle>
            <a:lvl1pPr>
              <a:defRPr/>
            </a:lvl1pPr>
          </a:lstStyle>
          <a:p>
            <a:pPr lvl="0"/>
            <a:r>
              <a:rPr lang="en-US"/>
              <a:t> </a:t>
            </a:r>
            <a:endParaRPr lang="en-AU"/>
          </a:p>
        </p:txBody>
      </p:sp>
      <p:sp>
        <p:nvSpPr>
          <p:cNvPr id="13" name="Text Placeholder 6">
            <a:extLst>
              <a:ext uri="{FF2B5EF4-FFF2-40B4-BE49-F238E27FC236}">
                <a16:creationId xmlns:a16="http://schemas.microsoft.com/office/drawing/2014/main" id="{1A331011-F887-4806-BE1F-6A4F8B5036BC}"/>
              </a:ext>
            </a:extLst>
          </p:cNvPr>
          <p:cNvSpPr>
            <a:spLocks noGrp="1"/>
          </p:cNvSpPr>
          <p:nvPr>
            <p:ph type="body" sz="quarter" idx="12"/>
          </p:nvPr>
        </p:nvSpPr>
        <p:spPr>
          <a:xfrm>
            <a:off x="3511021" y="2483111"/>
            <a:ext cx="2452687" cy="3728777"/>
          </a:xfrm>
          <a:solidFill>
            <a:srgbClr val="FFE8A9"/>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GB"/>
              <a:t>Click to edit Master text styles</a:t>
            </a:r>
          </a:p>
        </p:txBody>
      </p:sp>
      <p:sp>
        <p:nvSpPr>
          <p:cNvPr id="14" name="Text Placeholder 6">
            <a:extLst>
              <a:ext uri="{FF2B5EF4-FFF2-40B4-BE49-F238E27FC236}">
                <a16:creationId xmlns:a16="http://schemas.microsoft.com/office/drawing/2014/main" id="{45EDC3EA-7C39-40AB-95D1-D2FCBBC6010E}"/>
              </a:ext>
            </a:extLst>
          </p:cNvPr>
          <p:cNvSpPr>
            <a:spLocks noGrp="1"/>
          </p:cNvSpPr>
          <p:nvPr>
            <p:ph type="body" sz="quarter" idx="13"/>
          </p:nvPr>
        </p:nvSpPr>
        <p:spPr>
          <a:xfrm>
            <a:off x="6218767" y="2483111"/>
            <a:ext cx="2452687" cy="3728777"/>
          </a:xfrm>
          <a:solidFill>
            <a:srgbClr val="E5CCEE"/>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GB"/>
              <a:t>Click to edit Master text styles</a:t>
            </a:r>
          </a:p>
        </p:txBody>
      </p:sp>
      <p:sp>
        <p:nvSpPr>
          <p:cNvPr id="15" name="Text Placeholder 6">
            <a:extLst>
              <a:ext uri="{FF2B5EF4-FFF2-40B4-BE49-F238E27FC236}">
                <a16:creationId xmlns:a16="http://schemas.microsoft.com/office/drawing/2014/main" id="{C3E24F9F-11A6-4EE3-8F66-831720B9429E}"/>
              </a:ext>
            </a:extLst>
          </p:cNvPr>
          <p:cNvSpPr>
            <a:spLocks noGrp="1"/>
          </p:cNvSpPr>
          <p:nvPr>
            <p:ph type="body" sz="quarter" idx="14"/>
          </p:nvPr>
        </p:nvSpPr>
        <p:spPr>
          <a:xfrm>
            <a:off x="8926513" y="2483111"/>
            <a:ext cx="2452687" cy="3728777"/>
          </a:xfrm>
          <a:solidFill>
            <a:srgbClr val="C7D5C8"/>
          </a:solidFill>
        </p:spPr>
        <p:txBody>
          <a:bodyPr lIns="144000" tIns="612000" rIns="144000">
            <a:noAutofit/>
          </a:bodyPr>
          <a:lstStyle>
            <a:lvl1pPr algn="ctr">
              <a:defRPr cap="none" baseline="0"/>
            </a:lvl1pPr>
            <a:lvl2pPr algn="ctr">
              <a:defRPr/>
            </a:lvl2pPr>
            <a:lvl3pPr algn="ctr">
              <a:defRPr/>
            </a:lvl3pPr>
            <a:lvl4pPr algn="ctr">
              <a:defRPr/>
            </a:lvl4pPr>
            <a:lvl5pPr algn="ctr">
              <a:defRPr/>
            </a:lvl5pPr>
          </a:lstStyle>
          <a:p>
            <a:pPr lvl="0"/>
            <a:r>
              <a:rPr lang="en-GB"/>
              <a:t>Click to edit Master text styles</a:t>
            </a:r>
          </a:p>
        </p:txBody>
      </p:sp>
      <p:sp>
        <p:nvSpPr>
          <p:cNvPr id="17" name="Picture Placeholder 16">
            <a:extLst>
              <a:ext uri="{FF2B5EF4-FFF2-40B4-BE49-F238E27FC236}">
                <a16:creationId xmlns:a16="http://schemas.microsoft.com/office/drawing/2014/main" id="{86B265E3-9E7A-40B1-9DE4-AB73BB0F64FB}"/>
              </a:ext>
            </a:extLst>
          </p:cNvPr>
          <p:cNvSpPr>
            <a:spLocks noGrp="1"/>
          </p:cNvSpPr>
          <p:nvPr>
            <p:ph type="pic" sz="quarter" idx="16" hasCustomPrompt="1"/>
          </p:nvPr>
        </p:nvSpPr>
        <p:spPr>
          <a:xfrm>
            <a:off x="1688306" y="1714019"/>
            <a:ext cx="682625" cy="682625"/>
          </a:xfrm>
        </p:spPr>
        <p:txBody>
          <a:bodyPr/>
          <a:lstStyle>
            <a:lvl1pPr algn="ctr">
              <a:defRPr>
                <a:solidFill>
                  <a:schemeClr val="bg1"/>
                </a:solidFill>
              </a:defRPr>
            </a:lvl1pPr>
          </a:lstStyle>
          <a:p>
            <a:r>
              <a:rPr lang="en-AU"/>
              <a:t>Icon</a:t>
            </a:r>
          </a:p>
        </p:txBody>
      </p:sp>
      <p:sp>
        <p:nvSpPr>
          <p:cNvPr id="18" name="Text Placeholder 8">
            <a:extLst>
              <a:ext uri="{FF2B5EF4-FFF2-40B4-BE49-F238E27FC236}">
                <a16:creationId xmlns:a16="http://schemas.microsoft.com/office/drawing/2014/main" id="{3CE7413A-F3DA-4695-A809-D0CA2CE18493}"/>
              </a:ext>
            </a:extLst>
          </p:cNvPr>
          <p:cNvSpPr>
            <a:spLocks noGrp="1"/>
          </p:cNvSpPr>
          <p:nvPr>
            <p:ph type="body" sz="quarter" idx="17" hasCustomPrompt="1"/>
          </p:nvPr>
        </p:nvSpPr>
        <p:spPr>
          <a:xfrm>
            <a:off x="4011649" y="1329617"/>
            <a:ext cx="1451430" cy="1451429"/>
          </a:xfrm>
          <a:prstGeom prst="ellipse">
            <a:avLst/>
          </a:prstGeom>
          <a:solidFill>
            <a:schemeClr val="accent2"/>
          </a:solidFill>
        </p:spPr>
        <p:txBody>
          <a:bodyPr/>
          <a:lstStyle>
            <a:lvl1pPr>
              <a:defRPr/>
            </a:lvl1pPr>
          </a:lstStyle>
          <a:p>
            <a:pPr lvl="0"/>
            <a:r>
              <a:rPr lang="en-US"/>
              <a:t> </a:t>
            </a:r>
            <a:endParaRPr lang="en-AU"/>
          </a:p>
        </p:txBody>
      </p:sp>
      <p:sp>
        <p:nvSpPr>
          <p:cNvPr id="19" name="Picture Placeholder 16">
            <a:extLst>
              <a:ext uri="{FF2B5EF4-FFF2-40B4-BE49-F238E27FC236}">
                <a16:creationId xmlns:a16="http://schemas.microsoft.com/office/drawing/2014/main" id="{AD160AEA-E0D7-41D4-815E-5F8216204DB6}"/>
              </a:ext>
            </a:extLst>
          </p:cNvPr>
          <p:cNvSpPr>
            <a:spLocks noGrp="1"/>
          </p:cNvSpPr>
          <p:nvPr>
            <p:ph type="pic" sz="quarter" idx="18" hasCustomPrompt="1"/>
          </p:nvPr>
        </p:nvSpPr>
        <p:spPr>
          <a:xfrm>
            <a:off x="4396052" y="1714019"/>
            <a:ext cx="682625" cy="682625"/>
          </a:xfrm>
        </p:spPr>
        <p:txBody>
          <a:bodyPr/>
          <a:lstStyle>
            <a:lvl1pPr algn="ctr">
              <a:defRPr>
                <a:solidFill>
                  <a:schemeClr val="bg1"/>
                </a:solidFill>
              </a:defRPr>
            </a:lvl1pPr>
          </a:lstStyle>
          <a:p>
            <a:r>
              <a:rPr lang="en-AU"/>
              <a:t>Icon</a:t>
            </a:r>
          </a:p>
        </p:txBody>
      </p:sp>
      <p:sp>
        <p:nvSpPr>
          <p:cNvPr id="20" name="Text Placeholder 8">
            <a:extLst>
              <a:ext uri="{FF2B5EF4-FFF2-40B4-BE49-F238E27FC236}">
                <a16:creationId xmlns:a16="http://schemas.microsoft.com/office/drawing/2014/main" id="{37EBDF93-F34A-4F6C-BF1D-3DA23329BA20}"/>
              </a:ext>
            </a:extLst>
          </p:cNvPr>
          <p:cNvSpPr>
            <a:spLocks noGrp="1"/>
          </p:cNvSpPr>
          <p:nvPr>
            <p:ph type="body" sz="quarter" idx="19" hasCustomPrompt="1"/>
          </p:nvPr>
        </p:nvSpPr>
        <p:spPr>
          <a:xfrm>
            <a:off x="6719395" y="1329617"/>
            <a:ext cx="1451430" cy="1451429"/>
          </a:xfrm>
          <a:prstGeom prst="ellipse">
            <a:avLst/>
          </a:prstGeom>
          <a:solidFill>
            <a:srgbClr val="682A7F"/>
          </a:solidFill>
        </p:spPr>
        <p:txBody>
          <a:bodyPr/>
          <a:lstStyle>
            <a:lvl1pPr>
              <a:defRPr/>
            </a:lvl1pPr>
          </a:lstStyle>
          <a:p>
            <a:pPr lvl="0"/>
            <a:r>
              <a:rPr lang="en-US"/>
              <a:t> </a:t>
            </a:r>
            <a:endParaRPr lang="en-AU"/>
          </a:p>
        </p:txBody>
      </p:sp>
      <p:sp>
        <p:nvSpPr>
          <p:cNvPr id="21" name="Picture Placeholder 16">
            <a:extLst>
              <a:ext uri="{FF2B5EF4-FFF2-40B4-BE49-F238E27FC236}">
                <a16:creationId xmlns:a16="http://schemas.microsoft.com/office/drawing/2014/main" id="{B4976F45-5280-4524-B34C-2FD9D6A75B35}"/>
              </a:ext>
            </a:extLst>
          </p:cNvPr>
          <p:cNvSpPr>
            <a:spLocks noGrp="1"/>
          </p:cNvSpPr>
          <p:nvPr>
            <p:ph type="pic" sz="quarter" idx="20" hasCustomPrompt="1"/>
          </p:nvPr>
        </p:nvSpPr>
        <p:spPr>
          <a:xfrm>
            <a:off x="7103798" y="1714019"/>
            <a:ext cx="682625" cy="682625"/>
          </a:xfrm>
        </p:spPr>
        <p:txBody>
          <a:bodyPr/>
          <a:lstStyle>
            <a:lvl1pPr algn="ctr">
              <a:defRPr>
                <a:solidFill>
                  <a:schemeClr val="bg1"/>
                </a:solidFill>
              </a:defRPr>
            </a:lvl1pPr>
          </a:lstStyle>
          <a:p>
            <a:r>
              <a:rPr lang="en-AU"/>
              <a:t>Icon</a:t>
            </a:r>
          </a:p>
        </p:txBody>
      </p:sp>
      <p:sp>
        <p:nvSpPr>
          <p:cNvPr id="22" name="Text Placeholder 8">
            <a:extLst>
              <a:ext uri="{FF2B5EF4-FFF2-40B4-BE49-F238E27FC236}">
                <a16:creationId xmlns:a16="http://schemas.microsoft.com/office/drawing/2014/main" id="{E833E6AB-8BCF-4BE8-80F7-D93804891D2B}"/>
              </a:ext>
            </a:extLst>
          </p:cNvPr>
          <p:cNvSpPr>
            <a:spLocks noGrp="1"/>
          </p:cNvSpPr>
          <p:nvPr>
            <p:ph type="body" sz="quarter" idx="21" hasCustomPrompt="1"/>
          </p:nvPr>
        </p:nvSpPr>
        <p:spPr>
          <a:xfrm>
            <a:off x="9427141" y="1329617"/>
            <a:ext cx="1451430" cy="1451429"/>
          </a:xfrm>
          <a:prstGeom prst="ellipse">
            <a:avLst/>
          </a:prstGeom>
          <a:solidFill>
            <a:schemeClr val="accent4"/>
          </a:solidFill>
        </p:spPr>
        <p:txBody>
          <a:bodyPr/>
          <a:lstStyle>
            <a:lvl1pPr>
              <a:defRPr/>
            </a:lvl1pPr>
          </a:lstStyle>
          <a:p>
            <a:pPr lvl="0"/>
            <a:r>
              <a:rPr lang="en-US"/>
              <a:t> </a:t>
            </a:r>
            <a:endParaRPr lang="en-AU"/>
          </a:p>
        </p:txBody>
      </p:sp>
      <p:sp>
        <p:nvSpPr>
          <p:cNvPr id="23" name="Picture Placeholder 16">
            <a:extLst>
              <a:ext uri="{FF2B5EF4-FFF2-40B4-BE49-F238E27FC236}">
                <a16:creationId xmlns:a16="http://schemas.microsoft.com/office/drawing/2014/main" id="{75322489-901A-48C0-9140-6BA06CE04122}"/>
              </a:ext>
            </a:extLst>
          </p:cNvPr>
          <p:cNvSpPr>
            <a:spLocks noGrp="1"/>
          </p:cNvSpPr>
          <p:nvPr>
            <p:ph type="pic" sz="quarter" idx="22" hasCustomPrompt="1"/>
          </p:nvPr>
        </p:nvSpPr>
        <p:spPr>
          <a:xfrm>
            <a:off x="9811544" y="1714019"/>
            <a:ext cx="682625" cy="682625"/>
          </a:xfrm>
        </p:spPr>
        <p:txBody>
          <a:bodyPr/>
          <a:lstStyle>
            <a:lvl1pPr algn="ctr">
              <a:defRPr>
                <a:solidFill>
                  <a:schemeClr val="bg1"/>
                </a:solidFill>
              </a:defRPr>
            </a:lvl1pPr>
          </a:lstStyle>
          <a:p>
            <a:r>
              <a:rPr lang="en-AU"/>
              <a:t>Icon</a:t>
            </a:r>
          </a:p>
        </p:txBody>
      </p:sp>
      <p:sp>
        <p:nvSpPr>
          <p:cNvPr id="26" name="Text Placeholder 10">
            <a:extLst>
              <a:ext uri="{FF2B5EF4-FFF2-40B4-BE49-F238E27FC236}">
                <a16:creationId xmlns:a16="http://schemas.microsoft.com/office/drawing/2014/main" id="{36299569-9C53-446A-A2E8-A5E06C3384B5}"/>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16" name="Slide Number Placeholder 5">
            <a:extLst>
              <a:ext uri="{FF2B5EF4-FFF2-40B4-BE49-F238E27FC236}">
                <a16:creationId xmlns:a16="http://schemas.microsoft.com/office/drawing/2014/main" id="{3541C732-4840-458B-ABFE-A0BDFE540102}"/>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113182535"/>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Left with Two Image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6343650" y="0"/>
            <a:ext cx="5848349"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6343650" y="3521324"/>
            <a:ext cx="5848349" cy="323924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4" name="Freeform: Shape 23">
            <a:extLst>
              <a:ext uri="{FF2B5EF4-FFF2-40B4-BE49-F238E27FC236}">
                <a16:creationId xmlns:a16="http://schemas.microsoft.com/office/drawing/2014/main" id="{4A0C004B-DAEF-46B3-80D1-039F655E500C}"/>
              </a:ext>
            </a:extLst>
          </p:cNvPr>
          <p:cNvSpPr/>
          <p:nvPr userDrawn="1"/>
        </p:nvSpPr>
        <p:spPr>
          <a:xfrm flipH="1">
            <a:off x="0"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10" name="Graphic 9">
            <a:extLst>
              <a:ext uri="{FF2B5EF4-FFF2-40B4-BE49-F238E27FC236}">
                <a16:creationId xmlns:a16="http://schemas.microsoft.com/office/drawing/2014/main" id="{C492C853-747B-42F9-A923-B31FAFF7027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67139" y="166688"/>
            <a:ext cx="1223963" cy="653572"/>
          </a:xfrm>
          <a:prstGeom prst="rect">
            <a:avLst/>
          </a:prstGeom>
        </p:spPr>
      </p:pic>
      <p:sp>
        <p:nvSpPr>
          <p:cNvPr id="12" name="Slide Number Placeholder 5">
            <a:extLst>
              <a:ext uri="{FF2B5EF4-FFF2-40B4-BE49-F238E27FC236}">
                <a16:creationId xmlns:a16="http://schemas.microsoft.com/office/drawing/2014/main" id="{F878D112-A40D-453B-B4A2-614EE8F988FD}"/>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13" name="Title 1">
            <a:extLst>
              <a:ext uri="{FF2B5EF4-FFF2-40B4-BE49-F238E27FC236}">
                <a16:creationId xmlns:a16="http://schemas.microsoft.com/office/drawing/2014/main" id="{05B1D209-6E43-4C29-9506-9CEE3E14FC88}"/>
              </a:ext>
            </a:extLst>
          </p:cNvPr>
          <p:cNvSpPr>
            <a:spLocks noGrp="1"/>
          </p:cNvSpPr>
          <p:nvPr>
            <p:ph type="title" hasCustomPrompt="1"/>
          </p:nvPr>
        </p:nvSpPr>
        <p:spPr>
          <a:xfrm>
            <a:off x="803274" y="1562100"/>
            <a:ext cx="4968875" cy="864000"/>
          </a:xfrm>
          <a:solidFill>
            <a:schemeClr val="accent2"/>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a:extLst>
              <a:ext uri="{FF2B5EF4-FFF2-40B4-BE49-F238E27FC236}">
                <a16:creationId xmlns:a16="http://schemas.microsoft.com/office/drawing/2014/main" id="{36479E0E-C071-4B69-8D51-03361DEE8C25}"/>
              </a:ext>
            </a:extLst>
          </p:cNvPr>
          <p:cNvSpPr>
            <a:spLocks noGrp="1"/>
          </p:cNvSpPr>
          <p:nvPr>
            <p:ph idx="1" hasCustomPrompt="1"/>
          </p:nvPr>
        </p:nvSpPr>
        <p:spPr>
          <a:xfrm>
            <a:off x="803275" y="2605132"/>
            <a:ext cx="4968875" cy="3524206"/>
          </a:xfrm>
          <a:prstGeom prst="rect">
            <a:avLst/>
          </a:prstGeom>
          <a:solidFill>
            <a:srgbClr val="FFF3D4"/>
          </a:solidFill>
        </p:spPr>
        <p:txBody>
          <a:bodyPr lIns="108000" tIns="108000" rIns="108000" bIns="108000">
            <a:noAutofit/>
          </a:bodyPr>
          <a:lstStyle>
            <a:lvl1pPr>
              <a:lnSpc>
                <a:spcPct val="90000"/>
              </a:lnSpc>
              <a:spcBef>
                <a:spcPts val="1200"/>
              </a:spcBef>
              <a:defRPr sz="1600">
                <a:solidFill>
                  <a:srgbClr val="616161"/>
                </a:solidFill>
              </a:defRPr>
            </a:lvl1pPr>
            <a:lvl2pPr>
              <a:lnSpc>
                <a:spcPct val="100000"/>
              </a:lnSpc>
              <a:defRPr sz="1500"/>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15" name="Rectangle 14">
            <a:extLst>
              <a:ext uri="{FF2B5EF4-FFF2-40B4-BE49-F238E27FC236}">
                <a16:creationId xmlns:a16="http://schemas.microsoft.com/office/drawing/2014/main" id="{CB635EC6-6C69-4219-914D-B5A5B244BD8B}"/>
              </a:ext>
            </a:extLst>
          </p:cNvPr>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73349407"/>
      </p:ext>
    </p:extLst>
  </p:cSld>
  <p:clrMapOvr>
    <a:masterClrMapping/>
  </p:clrMapOvr>
  <p:extLst>
    <p:ext uri="{DCECCB84-F9BA-43D5-87BE-67443E8EF086}">
      <p15:sldGuideLst xmlns:p15="http://schemas.microsoft.com/office/powerpoint/2012/main">
        <p15:guide id="2" orient="horz" pos="981" userDrawn="1">
          <p15:clr>
            <a:srgbClr val="FBAE40"/>
          </p15:clr>
        </p15:guide>
        <p15:guide id="3" orient="horz" pos="3861" userDrawn="1">
          <p15:clr>
            <a:srgbClr val="FBAE40"/>
          </p15:clr>
        </p15:guide>
        <p15:guide id="4" pos="3636" userDrawn="1">
          <p15:clr>
            <a:srgbClr val="FBAE40"/>
          </p15:clr>
        </p15:guide>
        <p15:guide id="5" pos="399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246013-151D-4D1B-9D7B-4B9AA69DE533}"/>
              </a:ext>
            </a:extLst>
          </p:cNvPr>
          <p:cNvSpPr>
            <a:spLocks noGrp="1"/>
          </p:cNvSpPr>
          <p:nvPr>
            <p:ph type="body" sz="quarter" idx="11"/>
          </p:nvPr>
        </p:nvSpPr>
        <p:spPr>
          <a:xfrm>
            <a:off x="1197883" y="1959429"/>
            <a:ext cx="2946400" cy="1901371"/>
          </a:xfrm>
          <a:solidFill>
            <a:srgbClr val="E5CCEE"/>
          </a:solidFill>
        </p:spPr>
        <p:txBody>
          <a:bodyPr lIns="612000" tIns="180000" rIns="108000">
            <a:noAutofit/>
          </a:bodyPr>
          <a:lstStyle/>
          <a:p>
            <a:pPr lvl="0"/>
            <a:r>
              <a:rPr lang="en-GB"/>
              <a:t>Click to edit Master text styles</a:t>
            </a:r>
          </a:p>
          <a:p>
            <a:pPr lvl="1"/>
            <a:r>
              <a:rPr lang="en-GB"/>
              <a:t>Second level</a:t>
            </a:r>
          </a:p>
        </p:txBody>
      </p:sp>
      <p:sp>
        <p:nvSpPr>
          <p:cNvPr id="24" name="Text Placeholder 16">
            <a:extLst>
              <a:ext uri="{FF2B5EF4-FFF2-40B4-BE49-F238E27FC236}">
                <a16:creationId xmlns:a16="http://schemas.microsoft.com/office/drawing/2014/main" id="{B1C90397-C022-4B95-9B0D-D480A09126C3}"/>
              </a:ext>
            </a:extLst>
          </p:cNvPr>
          <p:cNvSpPr>
            <a:spLocks noGrp="1"/>
          </p:cNvSpPr>
          <p:nvPr>
            <p:ph type="body" sz="quarter" idx="14" hasCustomPrompt="1"/>
          </p:nvPr>
        </p:nvSpPr>
        <p:spPr>
          <a:xfrm>
            <a:off x="803275" y="2100943"/>
            <a:ext cx="917121" cy="1428750"/>
          </a:xfrm>
          <a:prstGeom prst="rect">
            <a:avLst/>
          </a:prstGeom>
        </p:spPr>
        <p:txBody>
          <a:bodyPr anchor="b" anchorCtr="0">
            <a:noAutofit/>
          </a:bodyPr>
          <a:lstStyle>
            <a:lvl1pPr>
              <a:spcBef>
                <a:spcPts val="0"/>
              </a:spcBef>
              <a:defRPr lang="en-AU" sz="8800" b="1" kern="1200" cap="all" baseline="0" dirty="0">
                <a:solidFill>
                  <a:schemeClr val="accent6"/>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1</a:t>
            </a:r>
            <a:endParaRPr lang="en-AU"/>
          </a:p>
        </p:txBody>
      </p:sp>
      <p:sp>
        <p:nvSpPr>
          <p:cNvPr id="26" name="Text Placeholder 5">
            <a:extLst>
              <a:ext uri="{FF2B5EF4-FFF2-40B4-BE49-F238E27FC236}">
                <a16:creationId xmlns:a16="http://schemas.microsoft.com/office/drawing/2014/main" id="{AB84EB90-8B9B-48D1-B9D9-14ED5370E14E}"/>
              </a:ext>
            </a:extLst>
          </p:cNvPr>
          <p:cNvSpPr>
            <a:spLocks noGrp="1"/>
          </p:cNvSpPr>
          <p:nvPr>
            <p:ph type="body" sz="quarter" idx="15"/>
          </p:nvPr>
        </p:nvSpPr>
        <p:spPr>
          <a:xfrm>
            <a:off x="1197883" y="4107544"/>
            <a:ext cx="2946400" cy="1901371"/>
          </a:xfrm>
          <a:solidFill>
            <a:schemeClr val="accent1">
              <a:lumMod val="20000"/>
              <a:lumOff val="80000"/>
            </a:schemeClr>
          </a:solidFill>
        </p:spPr>
        <p:txBody>
          <a:bodyPr lIns="612000" tIns="180000" rIns="108000">
            <a:noAutofit/>
          </a:bodyPr>
          <a:lstStyle/>
          <a:p>
            <a:pPr lvl="0"/>
            <a:r>
              <a:rPr lang="en-GB"/>
              <a:t>Click to edit Master text styles</a:t>
            </a:r>
          </a:p>
          <a:p>
            <a:pPr lvl="1"/>
            <a:r>
              <a:rPr lang="en-GB"/>
              <a:t>Second level</a:t>
            </a:r>
          </a:p>
        </p:txBody>
      </p:sp>
      <p:sp>
        <p:nvSpPr>
          <p:cNvPr id="27" name="Text Placeholder 16">
            <a:extLst>
              <a:ext uri="{FF2B5EF4-FFF2-40B4-BE49-F238E27FC236}">
                <a16:creationId xmlns:a16="http://schemas.microsoft.com/office/drawing/2014/main" id="{FFEF9540-4847-4CB5-8003-FF3C759B56EB}"/>
              </a:ext>
            </a:extLst>
          </p:cNvPr>
          <p:cNvSpPr>
            <a:spLocks noGrp="1"/>
          </p:cNvSpPr>
          <p:nvPr>
            <p:ph type="body" sz="quarter" idx="16" hasCustomPrompt="1"/>
          </p:nvPr>
        </p:nvSpPr>
        <p:spPr>
          <a:xfrm>
            <a:off x="803275" y="4249058"/>
            <a:ext cx="917121" cy="1428750"/>
          </a:xfrm>
          <a:prstGeom prst="rect">
            <a:avLst/>
          </a:prstGeom>
        </p:spPr>
        <p:txBody>
          <a:bodyPr anchor="b" anchorCtr="0">
            <a:noAutofit/>
          </a:bodyPr>
          <a:lstStyle>
            <a:lvl1pPr>
              <a:spcBef>
                <a:spcPts val="0"/>
              </a:spcBef>
              <a:defRPr lang="en-AU" sz="8800" b="1" kern="1200" cap="all" baseline="0" dirty="0">
                <a:solidFill>
                  <a:schemeClr val="accent1"/>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4</a:t>
            </a:r>
            <a:endParaRPr lang="en-AU"/>
          </a:p>
        </p:txBody>
      </p:sp>
      <p:sp>
        <p:nvSpPr>
          <p:cNvPr id="28" name="Text Placeholder 5">
            <a:extLst>
              <a:ext uri="{FF2B5EF4-FFF2-40B4-BE49-F238E27FC236}">
                <a16:creationId xmlns:a16="http://schemas.microsoft.com/office/drawing/2014/main" id="{BD92088A-EA2F-4760-8212-ECF67BCC8EE9}"/>
              </a:ext>
            </a:extLst>
          </p:cNvPr>
          <p:cNvSpPr>
            <a:spLocks noGrp="1"/>
          </p:cNvSpPr>
          <p:nvPr>
            <p:ph type="body" sz="quarter" idx="17"/>
          </p:nvPr>
        </p:nvSpPr>
        <p:spPr>
          <a:xfrm>
            <a:off x="4815341" y="1959429"/>
            <a:ext cx="2946400" cy="1901371"/>
          </a:xfrm>
          <a:solidFill>
            <a:srgbClr val="FFE8A9"/>
          </a:solidFill>
        </p:spPr>
        <p:txBody>
          <a:bodyPr lIns="612000" tIns="180000" rIns="108000">
            <a:noAutofit/>
          </a:bodyPr>
          <a:lstStyle/>
          <a:p>
            <a:pPr lvl="0"/>
            <a:r>
              <a:rPr lang="en-GB"/>
              <a:t>Click to edit Master text styles</a:t>
            </a:r>
          </a:p>
          <a:p>
            <a:pPr lvl="1"/>
            <a:r>
              <a:rPr lang="en-GB"/>
              <a:t>Second level</a:t>
            </a:r>
          </a:p>
        </p:txBody>
      </p:sp>
      <p:sp>
        <p:nvSpPr>
          <p:cNvPr id="29" name="Text Placeholder 16">
            <a:extLst>
              <a:ext uri="{FF2B5EF4-FFF2-40B4-BE49-F238E27FC236}">
                <a16:creationId xmlns:a16="http://schemas.microsoft.com/office/drawing/2014/main" id="{997A8DE7-A33D-4D72-8B67-FDA4EF7FB6A0}"/>
              </a:ext>
            </a:extLst>
          </p:cNvPr>
          <p:cNvSpPr>
            <a:spLocks noGrp="1"/>
          </p:cNvSpPr>
          <p:nvPr>
            <p:ph type="body" sz="quarter" idx="18" hasCustomPrompt="1"/>
          </p:nvPr>
        </p:nvSpPr>
        <p:spPr>
          <a:xfrm>
            <a:off x="4424136" y="2100943"/>
            <a:ext cx="917121" cy="1428750"/>
          </a:xfrm>
          <a:prstGeom prst="rect">
            <a:avLst/>
          </a:prstGeom>
        </p:spPr>
        <p:txBody>
          <a:bodyPr anchor="b" anchorCtr="0">
            <a:noAutofit/>
          </a:bodyPr>
          <a:lstStyle>
            <a:lvl1pPr>
              <a:spcBef>
                <a:spcPts val="0"/>
              </a:spcBef>
              <a:defRPr lang="en-AU" sz="8800" b="1" kern="1200" cap="all" baseline="0" dirty="0">
                <a:solidFill>
                  <a:schemeClr val="accent2"/>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2</a:t>
            </a:r>
            <a:endParaRPr lang="en-AU"/>
          </a:p>
        </p:txBody>
      </p:sp>
      <p:sp>
        <p:nvSpPr>
          <p:cNvPr id="30" name="Text Placeholder 5">
            <a:extLst>
              <a:ext uri="{FF2B5EF4-FFF2-40B4-BE49-F238E27FC236}">
                <a16:creationId xmlns:a16="http://schemas.microsoft.com/office/drawing/2014/main" id="{298687F6-2100-4685-8FB9-64974D8F5A87}"/>
              </a:ext>
            </a:extLst>
          </p:cNvPr>
          <p:cNvSpPr>
            <a:spLocks noGrp="1"/>
          </p:cNvSpPr>
          <p:nvPr>
            <p:ph type="body" sz="quarter" idx="19"/>
          </p:nvPr>
        </p:nvSpPr>
        <p:spPr>
          <a:xfrm>
            <a:off x="4815341" y="4107544"/>
            <a:ext cx="2946400" cy="1901371"/>
          </a:xfrm>
          <a:solidFill>
            <a:srgbClr val="EBCBC2"/>
          </a:solidFill>
        </p:spPr>
        <p:txBody>
          <a:bodyPr lIns="612000" tIns="180000" rIns="108000">
            <a:noAutofit/>
          </a:bodyPr>
          <a:lstStyle/>
          <a:p>
            <a:pPr lvl="0"/>
            <a:r>
              <a:rPr lang="en-GB"/>
              <a:t>Click to edit Master text styles</a:t>
            </a:r>
          </a:p>
          <a:p>
            <a:pPr lvl="1"/>
            <a:r>
              <a:rPr lang="en-GB"/>
              <a:t>Second level</a:t>
            </a:r>
          </a:p>
        </p:txBody>
      </p:sp>
      <p:sp>
        <p:nvSpPr>
          <p:cNvPr id="31" name="Text Placeholder 16">
            <a:extLst>
              <a:ext uri="{FF2B5EF4-FFF2-40B4-BE49-F238E27FC236}">
                <a16:creationId xmlns:a16="http://schemas.microsoft.com/office/drawing/2014/main" id="{D710EE63-2992-4D62-BAF7-329C118E897A}"/>
              </a:ext>
            </a:extLst>
          </p:cNvPr>
          <p:cNvSpPr>
            <a:spLocks noGrp="1"/>
          </p:cNvSpPr>
          <p:nvPr>
            <p:ph type="body" sz="quarter" idx="20" hasCustomPrompt="1"/>
          </p:nvPr>
        </p:nvSpPr>
        <p:spPr>
          <a:xfrm>
            <a:off x="4424136" y="4249058"/>
            <a:ext cx="917121" cy="1428750"/>
          </a:xfrm>
          <a:prstGeom prst="rect">
            <a:avLst/>
          </a:prstGeom>
        </p:spPr>
        <p:txBody>
          <a:bodyPr anchor="b" anchorCtr="0">
            <a:noAutofit/>
          </a:bodyPr>
          <a:lstStyle>
            <a:lvl1pPr>
              <a:spcBef>
                <a:spcPts val="0"/>
              </a:spcBef>
              <a:defRPr lang="en-AU" sz="8800" b="1" kern="1200" cap="all" baseline="0" dirty="0">
                <a:solidFill>
                  <a:srgbClr val="B02433"/>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5</a:t>
            </a:r>
            <a:endParaRPr lang="en-AU"/>
          </a:p>
        </p:txBody>
      </p:sp>
      <p:sp>
        <p:nvSpPr>
          <p:cNvPr id="32" name="Text Placeholder 5">
            <a:extLst>
              <a:ext uri="{FF2B5EF4-FFF2-40B4-BE49-F238E27FC236}">
                <a16:creationId xmlns:a16="http://schemas.microsoft.com/office/drawing/2014/main" id="{F4C4BF61-0B27-430B-8ADC-A30B21023F64}"/>
              </a:ext>
            </a:extLst>
          </p:cNvPr>
          <p:cNvSpPr>
            <a:spLocks noGrp="1"/>
          </p:cNvSpPr>
          <p:nvPr>
            <p:ph type="body" sz="quarter" idx="21"/>
          </p:nvPr>
        </p:nvSpPr>
        <p:spPr>
          <a:xfrm>
            <a:off x="8432800" y="1959429"/>
            <a:ext cx="2946400" cy="1901371"/>
          </a:xfrm>
          <a:solidFill>
            <a:srgbClr val="C7D5C8"/>
          </a:solidFill>
        </p:spPr>
        <p:txBody>
          <a:bodyPr lIns="612000" tIns="180000" rIns="108000">
            <a:noAutofit/>
          </a:bodyPr>
          <a:lstStyle/>
          <a:p>
            <a:pPr lvl="0"/>
            <a:r>
              <a:rPr lang="en-GB"/>
              <a:t>Click to edit Master text styles</a:t>
            </a:r>
          </a:p>
          <a:p>
            <a:pPr lvl="1"/>
            <a:r>
              <a:rPr lang="en-GB"/>
              <a:t>Second level</a:t>
            </a:r>
          </a:p>
        </p:txBody>
      </p:sp>
      <p:sp>
        <p:nvSpPr>
          <p:cNvPr id="33" name="Text Placeholder 16">
            <a:extLst>
              <a:ext uri="{FF2B5EF4-FFF2-40B4-BE49-F238E27FC236}">
                <a16:creationId xmlns:a16="http://schemas.microsoft.com/office/drawing/2014/main" id="{2F403861-3E14-4DDB-8333-971BE241E120}"/>
              </a:ext>
            </a:extLst>
          </p:cNvPr>
          <p:cNvSpPr>
            <a:spLocks noGrp="1"/>
          </p:cNvSpPr>
          <p:nvPr>
            <p:ph type="body" sz="quarter" idx="22" hasCustomPrompt="1"/>
          </p:nvPr>
        </p:nvSpPr>
        <p:spPr>
          <a:xfrm>
            <a:off x="8038192" y="2100943"/>
            <a:ext cx="917121" cy="1428750"/>
          </a:xfrm>
          <a:prstGeom prst="rect">
            <a:avLst/>
          </a:prstGeom>
        </p:spPr>
        <p:txBody>
          <a:bodyPr anchor="b" anchorCtr="0">
            <a:noAutofit/>
          </a:bodyPr>
          <a:lstStyle>
            <a:lvl1pPr>
              <a:spcBef>
                <a:spcPts val="0"/>
              </a:spcBef>
              <a:defRPr lang="en-AU" sz="8800" b="1" kern="1200" cap="all" baseline="0" dirty="0">
                <a:solidFill>
                  <a:schemeClr val="accent4"/>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3</a:t>
            </a:r>
            <a:endParaRPr lang="en-AU"/>
          </a:p>
        </p:txBody>
      </p:sp>
      <p:sp>
        <p:nvSpPr>
          <p:cNvPr id="34" name="Text Placeholder 5">
            <a:extLst>
              <a:ext uri="{FF2B5EF4-FFF2-40B4-BE49-F238E27FC236}">
                <a16:creationId xmlns:a16="http://schemas.microsoft.com/office/drawing/2014/main" id="{6E2B5B31-D283-4376-AD82-902EAF34B834}"/>
              </a:ext>
            </a:extLst>
          </p:cNvPr>
          <p:cNvSpPr>
            <a:spLocks noGrp="1"/>
          </p:cNvSpPr>
          <p:nvPr>
            <p:ph type="body" sz="quarter" idx="23"/>
          </p:nvPr>
        </p:nvSpPr>
        <p:spPr>
          <a:xfrm>
            <a:off x="8432800" y="4107544"/>
            <a:ext cx="2946400" cy="1901371"/>
          </a:xfrm>
          <a:solidFill>
            <a:schemeClr val="accent3">
              <a:lumMod val="20000"/>
              <a:lumOff val="80000"/>
            </a:schemeClr>
          </a:solidFill>
        </p:spPr>
        <p:txBody>
          <a:bodyPr lIns="612000" tIns="180000" rIns="108000">
            <a:noAutofit/>
          </a:bodyPr>
          <a:lstStyle/>
          <a:p>
            <a:pPr lvl="0"/>
            <a:r>
              <a:rPr lang="en-GB"/>
              <a:t>Click to edit Master text styles</a:t>
            </a:r>
          </a:p>
          <a:p>
            <a:pPr lvl="1"/>
            <a:r>
              <a:rPr lang="en-GB"/>
              <a:t>Second level</a:t>
            </a:r>
          </a:p>
        </p:txBody>
      </p:sp>
      <p:sp>
        <p:nvSpPr>
          <p:cNvPr id="35" name="Text Placeholder 16">
            <a:extLst>
              <a:ext uri="{FF2B5EF4-FFF2-40B4-BE49-F238E27FC236}">
                <a16:creationId xmlns:a16="http://schemas.microsoft.com/office/drawing/2014/main" id="{0B30EFC2-3A16-4EF1-B214-DEFF5CDCB362}"/>
              </a:ext>
            </a:extLst>
          </p:cNvPr>
          <p:cNvSpPr>
            <a:spLocks noGrp="1"/>
          </p:cNvSpPr>
          <p:nvPr>
            <p:ph type="body" sz="quarter" idx="24" hasCustomPrompt="1"/>
          </p:nvPr>
        </p:nvSpPr>
        <p:spPr>
          <a:xfrm>
            <a:off x="8038192" y="4249058"/>
            <a:ext cx="917121" cy="1428750"/>
          </a:xfrm>
          <a:prstGeom prst="rect">
            <a:avLst/>
          </a:prstGeom>
        </p:spPr>
        <p:txBody>
          <a:bodyPr anchor="b" anchorCtr="0">
            <a:noAutofit/>
          </a:bodyPr>
          <a:lstStyle>
            <a:lvl1pPr>
              <a:spcBef>
                <a:spcPts val="0"/>
              </a:spcBef>
              <a:defRPr lang="en-AU" sz="8800" b="1" kern="1200" cap="all" baseline="0" dirty="0">
                <a:solidFill>
                  <a:schemeClr val="accent3"/>
                </a:solidFill>
                <a:latin typeface="+mn-lt"/>
                <a:ea typeface="+mn-ea"/>
                <a:cs typeface="+mn-cs"/>
              </a:defRPr>
            </a:lvl1pPr>
          </a:lstStyle>
          <a:p>
            <a:pPr marL="0" lvl="0" indent="0" algn="l" defTabSz="914400" rtl="0" eaLnBrk="1" latinLnBrk="0" hangingPunct="1">
              <a:lnSpc>
                <a:spcPct val="85000"/>
              </a:lnSpc>
              <a:spcBef>
                <a:spcPts val="1000"/>
              </a:spcBef>
              <a:buFont typeface="Arial" panose="020B0604020202020204" pitchFamily="34" charset="0"/>
              <a:buNone/>
            </a:pPr>
            <a:r>
              <a:rPr lang="en-US"/>
              <a:t>6</a:t>
            </a:r>
            <a:endParaRPr lang="en-AU"/>
          </a:p>
        </p:txBody>
      </p:sp>
      <p:sp>
        <p:nvSpPr>
          <p:cNvPr id="36" name="Text Placeholder 10">
            <a:extLst>
              <a:ext uri="{FF2B5EF4-FFF2-40B4-BE49-F238E27FC236}">
                <a16:creationId xmlns:a16="http://schemas.microsoft.com/office/drawing/2014/main" id="{6CE8AA29-7313-465C-8919-F41F4A77262A}"/>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15" name="Slide Number Placeholder 5">
            <a:extLst>
              <a:ext uri="{FF2B5EF4-FFF2-40B4-BE49-F238E27FC236}">
                <a16:creationId xmlns:a16="http://schemas.microsoft.com/office/drawing/2014/main" id="{5D471AAF-3D5A-4E47-A924-629ABB778C3E}"/>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473465874"/>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eam P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4541F1A-A5E4-4F66-8579-13C7CCE578A8}"/>
              </a:ext>
            </a:extLst>
          </p:cNvPr>
          <p:cNvSpPr>
            <a:spLocks noGrp="1"/>
          </p:cNvSpPr>
          <p:nvPr>
            <p:ph type="pic" sz="quarter" idx="11"/>
          </p:nvPr>
        </p:nvSpPr>
        <p:spPr>
          <a:xfrm>
            <a:off x="1296762" y="1617422"/>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9" name="Text Placeholder 8">
            <a:extLst>
              <a:ext uri="{FF2B5EF4-FFF2-40B4-BE49-F238E27FC236}">
                <a16:creationId xmlns:a16="http://schemas.microsoft.com/office/drawing/2014/main" id="{82414C9E-1EB4-455D-9C7C-F2EB18BA2D45}"/>
              </a:ext>
            </a:extLst>
          </p:cNvPr>
          <p:cNvSpPr>
            <a:spLocks noGrp="1"/>
          </p:cNvSpPr>
          <p:nvPr>
            <p:ph type="body" sz="quarter" idx="12" hasCustomPrompt="1"/>
          </p:nvPr>
        </p:nvSpPr>
        <p:spPr>
          <a:xfrm>
            <a:off x="803275"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22" name="Picture Placeholder 6">
            <a:extLst>
              <a:ext uri="{FF2B5EF4-FFF2-40B4-BE49-F238E27FC236}">
                <a16:creationId xmlns:a16="http://schemas.microsoft.com/office/drawing/2014/main" id="{BD6068FB-5909-4387-85E1-E3997D0F6A31}"/>
              </a:ext>
            </a:extLst>
          </p:cNvPr>
          <p:cNvSpPr>
            <a:spLocks noGrp="1"/>
          </p:cNvSpPr>
          <p:nvPr>
            <p:ph type="pic" sz="quarter" idx="13"/>
          </p:nvPr>
        </p:nvSpPr>
        <p:spPr>
          <a:xfrm>
            <a:off x="4023633" y="1617422"/>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23" name="Text Placeholder 8">
            <a:extLst>
              <a:ext uri="{FF2B5EF4-FFF2-40B4-BE49-F238E27FC236}">
                <a16:creationId xmlns:a16="http://schemas.microsoft.com/office/drawing/2014/main" id="{466F4DF4-44ED-4692-AA48-83714028891D}"/>
              </a:ext>
            </a:extLst>
          </p:cNvPr>
          <p:cNvSpPr>
            <a:spLocks noGrp="1"/>
          </p:cNvSpPr>
          <p:nvPr>
            <p:ph type="body" sz="quarter" idx="14" hasCustomPrompt="1"/>
          </p:nvPr>
        </p:nvSpPr>
        <p:spPr>
          <a:xfrm>
            <a:off x="3530146"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25" name="Picture Placeholder 6">
            <a:extLst>
              <a:ext uri="{FF2B5EF4-FFF2-40B4-BE49-F238E27FC236}">
                <a16:creationId xmlns:a16="http://schemas.microsoft.com/office/drawing/2014/main" id="{C1413552-BA54-4878-8F90-7996CCB0EF33}"/>
              </a:ext>
            </a:extLst>
          </p:cNvPr>
          <p:cNvSpPr>
            <a:spLocks noGrp="1"/>
          </p:cNvSpPr>
          <p:nvPr>
            <p:ph type="pic" sz="quarter" idx="15"/>
          </p:nvPr>
        </p:nvSpPr>
        <p:spPr>
          <a:xfrm>
            <a:off x="6750504" y="1617422"/>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36" name="Text Placeholder 8">
            <a:extLst>
              <a:ext uri="{FF2B5EF4-FFF2-40B4-BE49-F238E27FC236}">
                <a16:creationId xmlns:a16="http://schemas.microsoft.com/office/drawing/2014/main" id="{A0D4B802-5630-471C-82A1-3B485C00D6F9}"/>
              </a:ext>
            </a:extLst>
          </p:cNvPr>
          <p:cNvSpPr>
            <a:spLocks noGrp="1"/>
          </p:cNvSpPr>
          <p:nvPr>
            <p:ph type="body" sz="quarter" idx="16" hasCustomPrompt="1"/>
          </p:nvPr>
        </p:nvSpPr>
        <p:spPr>
          <a:xfrm>
            <a:off x="6257017"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37" name="Picture Placeholder 6">
            <a:extLst>
              <a:ext uri="{FF2B5EF4-FFF2-40B4-BE49-F238E27FC236}">
                <a16:creationId xmlns:a16="http://schemas.microsoft.com/office/drawing/2014/main" id="{220C1EDF-AEF4-4D19-A5A5-9FB687BCF81B}"/>
              </a:ext>
            </a:extLst>
          </p:cNvPr>
          <p:cNvSpPr>
            <a:spLocks noGrp="1"/>
          </p:cNvSpPr>
          <p:nvPr>
            <p:ph type="pic" sz="quarter" idx="17"/>
          </p:nvPr>
        </p:nvSpPr>
        <p:spPr>
          <a:xfrm>
            <a:off x="9477375" y="1617422"/>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38" name="Text Placeholder 8">
            <a:extLst>
              <a:ext uri="{FF2B5EF4-FFF2-40B4-BE49-F238E27FC236}">
                <a16:creationId xmlns:a16="http://schemas.microsoft.com/office/drawing/2014/main" id="{B5A0FAA6-CFA6-49DC-96BC-1FA170918AE2}"/>
              </a:ext>
            </a:extLst>
          </p:cNvPr>
          <p:cNvSpPr>
            <a:spLocks noGrp="1"/>
          </p:cNvSpPr>
          <p:nvPr>
            <p:ph type="body" sz="quarter" idx="18" hasCustomPrompt="1"/>
          </p:nvPr>
        </p:nvSpPr>
        <p:spPr>
          <a:xfrm>
            <a:off x="8983888" y="3211043"/>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39" name="Picture Placeholder 6">
            <a:extLst>
              <a:ext uri="{FF2B5EF4-FFF2-40B4-BE49-F238E27FC236}">
                <a16:creationId xmlns:a16="http://schemas.microsoft.com/office/drawing/2014/main" id="{A4490FD1-F90B-4333-B8AF-1AF88DD5D7FF}"/>
              </a:ext>
            </a:extLst>
          </p:cNvPr>
          <p:cNvSpPr>
            <a:spLocks noGrp="1"/>
          </p:cNvSpPr>
          <p:nvPr>
            <p:ph type="pic" sz="quarter" idx="19"/>
          </p:nvPr>
        </p:nvSpPr>
        <p:spPr>
          <a:xfrm>
            <a:off x="1296762" y="4081693"/>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40" name="Text Placeholder 8">
            <a:extLst>
              <a:ext uri="{FF2B5EF4-FFF2-40B4-BE49-F238E27FC236}">
                <a16:creationId xmlns:a16="http://schemas.microsoft.com/office/drawing/2014/main" id="{715ED6C5-CD46-4657-90F7-A2D40521FD76}"/>
              </a:ext>
            </a:extLst>
          </p:cNvPr>
          <p:cNvSpPr>
            <a:spLocks noGrp="1"/>
          </p:cNvSpPr>
          <p:nvPr>
            <p:ph type="body" sz="quarter" idx="20" hasCustomPrompt="1"/>
          </p:nvPr>
        </p:nvSpPr>
        <p:spPr>
          <a:xfrm>
            <a:off x="803275"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41" name="Picture Placeholder 6">
            <a:extLst>
              <a:ext uri="{FF2B5EF4-FFF2-40B4-BE49-F238E27FC236}">
                <a16:creationId xmlns:a16="http://schemas.microsoft.com/office/drawing/2014/main" id="{EBD5F6FA-9913-4048-84DC-9C2637BD629D}"/>
              </a:ext>
            </a:extLst>
          </p:cNvPr>
          <p:cNvSpPr>
            <a:spLocks noGrp="1"/>
          </p:cNvSpPr>
          <p:nvPr>
            <p:ph type="pic" sz="quarter" idx="21"/>
          </p:nvPr>
        </p:nvSpPr>
        <p:spPr>
          <a:xfrm>
            <a:off x="4023633" y="4081693"/>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42" name="Text Placeholder 8">
            <a:extLst>
              <a:ext uri="{FF2B5EF4-FFF2-40B4-BE49-F238E27FC236}">
                <a16:creationId xmlns:a16="http://schemas.microsoft.com/office/drawing/2014/main" id="{BB9B8688-5947-434C-929F-8766B1B52D60}"/>
              </a:ext>
            </a:extLst>
          </p:cNvPr>
          <p:cNvSpPr>
            <a:spLocks noGrp="1"/>
          </p:cNvSpPr>
          <p:nvPr>
            <p:ph type="body" sz="quarter" idx="22" hasCustomPrompt="1"/>
          </p:nvPr>
        </p:nvSpPr>
        <p:spPr>
          <a:xfrm>
            <a:off x="3530146"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43" name="Picture Placeholder 6">
            <a:extLst>
              <a:ext uri="{FF2B5EF4-FFF2-40B4-BE49-F238E27FC236}">
                <a16:creationId xmlns:a16="http://schemas.microsoft.com/office/drawing/2014/main" id="{403D6B8C-46C6-4749-848D-DFD89A428BFD}"/>
              </a:ext>
            </a:extLst>
          </p:cNvPr>
          <p:cNvSpPr>
            <a:spLocks noGrp="1"/>
          </p:cNvSpPr>
          <p:nvPr>
            <p:ph type="pic" sz="quarter" idx="23"/>
          </p:nvPr>
        </p:nvSpPr>
        <p:spPr>
          <a:xfrm>
            <a:off x="6750504" y="4081693"/>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44" name="Text Placeholder 8">
            <a:extLst>
              <a:ext uri="{FF2B5EF4-FFF2-40B4-BE49-F238E27FC236}">
                <a16:creationId xmlns:a16="http://schemas.microsoft.com/office/drawing/2014/main" id="{9248037F-152E-4EC8-BBB2-35A6EFBF6553}"/>
              </a:ext>
            </a:extLst>
          </p:cNvPr>
          <p:cNvSpPr>
            <a:spLocks noGrp="1"/>
          </p:cNvSpPr>
          <p:nvPr>
            <p:ph type="body" sz="quarter" idx="24" hasCustomPrompt="1"/>
          </p:nvPr>
        </p:nvSpPr>
        <p:spPr>
          <a:xfrm>
            <a:off x="6257017"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45" name="Picture Placeholder 6">
            <a:extLst>
              <a:ext uri="{FF2B5EF4-FFF2-40B4-BE49-F238E27FC236}">
                <a16:creationId xmlns:a16="http://schemas.microsoft.com/office/drawing/2014/main" id="{F54BD820-62A1-4919-A974-4FD4E5C87382}"/>
              </a:ext>
            </a:extLst>
          </p:cNvPr>
          <p:cNvSpPr>
            <a:spLocks noGrp="1"/>
          </p:cNvSpPr>
          <p:nvPr>
            <p:ph type="pic" sz="quarter" idx="25"/>
          </p:nvPr>
        </p:nvSpPr>
        <p:spPr>
          <a:xfrm>
            <a:off x="9477375" y="4081693"/>
            <a:ext cx="1408339" cy="1410151"/>
          </a:xfrm>
          <a:prstGeom prst="ellipse">
            <a:avLst/>
          </a:prstGeom>
          <a:solidFill>
            <a:schemeClr val="bg1">
              <a:lumMod val="95000"/>
            </a:schemeClr>
          </a:solidFill>
        </p:spPr>
        <p:txBody>
          <a:bodyPr/>
          <a:lstStyle>
            <a:lvl1pPr algn="ctr">
              <a:defRPr/>
            </a:lvl1pPr>
          </a:lstStyle>
          <a:p>
            <a:r>
              <a:rPr lang="en-GB"/>
              <a:t>Click icon to add picture</a:t>
            </a:r>
            <a:endParaRPr lang="en-AU"/>
          </a:p>
        </p:txBody>
      </p:sp>
      <p:sp>
        <p:nvSpPr>
          <p:cNvPr id="46" name="Text Placeholder 8">
            <a:extLst>
              <a:ext uri="{FF2B5EF4-FFF2-40B4-BE49-F238E27FC236}">
                <a16:creationId xmlns:a16="http://schemas.microsoft.com/office/drawing/2014/main" id="{967503F9-B98A-492D-AC21-0ECC059BA93D}"/>
              </a:ext>
            </a:extLst>
          </p:cNvPr>
          <p:cNvSpPr>
            <a:spLocks noGrp="1"/>
          </p:cNvSpPr>
          <p:nvPr>
            <p:ph type="body" sz="quarter" idx="26" hasCustomPrompt="1"/>
          </p:nvPr>
        </p:nvSpPr>
        <p:spPr>
          <a:xfrm>
            <a:off x="8983888" y="5675314"/>
            <a:ext cx="2395312" cy="536574"/>
          </a:xfrm>
        </p:spPr>
        <p:txBody>
          <a:bodyPr>
            <a:normAutofit/>
          </a:bodyPr>
          <a:lstStyle>
            <a:lvl1pPr algn="ctr">
              <a:spcAft>
                <a:spcPts val="600"/>
              </a:spcAft>
              <a:defRPr sz="1400"/>
            </a:lvl1pPr>
            <a:lvl2pPr algn="ctr">
              <a:spcAft>
                <a:spcPts val="600"/>
              </a:spcAft>
              <a:defRPr sz="1400"/>
            </a:lvl2pPr>
            <a:lvl3pPr marL="0" indent="0" algn="ctr">
              <a:buNone/>
              <a:defRPr/>
            </a:lvl3pPr>
          </a:lstStyle>
          <a:p>
            <a:pPr lvl="0"/>
            <a:r>
              <a:rPr lang="en-US"/>
              <a:t>position</a:t>
            </a:r>
          </a:p>
          <a:p>
            <a:pPr lvl="1"/>
            <a:r>
              <a:rPr lang="en-US"/>
              <a:t>Name Surname</a:t>
            </a:r>
          </a:p>
        </p:txBody>
      </p:sp>
      <p:sp>
        <p:nvSpPr>
          <p:cNvPr id="47" name="Text Placeholder 10">
            <a:extLst>
              <a:ext uri="{FF2B5EF4-FFF2-40B4-BE49-F238E27FC236}">
                <a16:creationId xmlns:a16="http://schemas.microsoft.com/office/drawing/2014/main" id="{0E58E999-6AA1-4AE7-B6E4-72C9CA9A8A15}"/>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Bef>
                <a:spcPts val="0"/>
              </a:spcBef>
              <a:spcAft>
                <a:spcPts val="600"/>
              </a:spcAft>
              <a:defRPr lang="en-US" sz="3000" b="1" kern="1200" cap="none">
                <a:solidFill>
                  <a:schemeClr val="tx2"/>
                </a:solidFill>
                <a:latin typeface="+mj-lt"/>
                <a:ea typeface="+mj-ea"/>
                <a:cs typeface="+mj-cs"/>
              </a:defRPr>
            </a:lvl1pPr>
            <a:lvl2pPr>
              <a:lnSpc>
                <a:spcPct val="100000"/>
              </a:lnSpc>
              <a:spcBef>
                <a:spcPts val="0"/>
              </a:spcBef>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19" name="Slide Number Placeholder 5">
            <a:extLst>
              <a:ext uri="{FF2B5EF4-FFF2-40B4-BE49-F238E27FC236}">
                <a16:creationId xmlns:a16="http://schemas.microsoft.com/office/drawing/2014/main" id="{43F51D01-AE54-40C8-9626-12D67C66FF44}"/>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1430121934"/>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E68025F-D8A7-49AB-9256-6C261AED5514}"/>
              </a:ext>
            </a:extLst>
          </p:cNvPr>
          <p:cNvSpPr>
            <a:spLocks noGrp="1"/>
          </p:cNvSpPr>
          <p:nvPr>
            <p:ph type="pic" sz="quarter" idx="13" hasCustomPrompt="1"/>
          </p:nvPr>
        </p:nvSpPr>
        <p:spPr>
          <a:xfrm>
            <a:off x="0" y="0"/>
            <a:ext cx="12192000" cy="6768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4" name="Text Placeholder 10">
            <a:extLst>
              <a:ext uri="{FF2B5EF4-FFF2-40B4-BE49-F238E27FC236}">
                <a16:creationId xmlns:a16="http://schemas.microsoft.com/office/drawing/2014/main" id="{ED16D923-3211-4075-9946-BFCEF9DC7541}"/>
              </a:ext>
            </a:extLst>
          </p:cNvPr>
          <p:cNvSpPr>
            <a:spLocks noGrp="1"/>
          </p:cNvSpPr>
          <p:nvPr>
            <p:ph type="body" sz="quarter" idx="27"/>
          </p:nvPr>
        </p:nvSpPr>
        <p:spPr>
          <a:xfrm>
            <a:off x="0" y="2078721"/>
            <a:ext cx="5829300" cy="2700558"/>
          </a:xfrm>
          <a:solidFill>
            <a:schemeClr val="accent2">
              <a:alpha val="60000"/>
            </a:schemeClr>
          </a:solidFill>
        </p:spPr>
        <p:txBody>
          <a:bodyPr lIns="792000" tIns="720000" rIns="108000" bIns="720000" anchor="ctr" anchorCtr="0">
            <a:sp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bg1"/>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bg1"/>
                </a:solidFill>
                <a:effectLst/>
                <a:uLnTx/>
                <a:uFillTx/>
                <a:latin typeface="Verdana"/>
                <a:ea typeface="+mn-ea"/>
                <a:cs typeface="+mn-cs"/>
              </a:defRPr>
            </a:lvl2pPr>
            <a:lvl3pPr marL="0" indent="0">
              <a:buNone/>
              <a:defRPr/>
            </a:lvl3pPr>
          </a:lstStyle>
          <a:p>
            <a:pPr lvl="0"/>
            <a:r>
              <a:rPr lang="en-GB"/>
              <a:t>Click to edit Master text styles</a:t>
            </a:r>
          </a:p>
          <a:p>
            <a:pPr lvl="1"/>
            <a:r>
              <a:rPr lang="en-GB"/>
              <a:t>Second level</a:t>
            </a:r>
          </a:p>
        </p:txBody>
      </p:sp>
      <p:grpSp>
        <p:nvGrpSpPr>
          <p:cNvPr id="6" name="Group 5">
            <a:extLst>
              <a:ext uri="{FF2B5EF4-FFF2-40B4-BE49-F238E27FC236}">
                <a16:creationId xmlns:a16="http://schemas.microsoft.com/office/drawing/2014/main" id="{2D8910E2-A301-418D-A6D8-BF9729FF4CA1}"/>
              </a:ext>
            </a:extLst>
          </p:cNvPr>
          <p:cNvGrpSpPr/>
          <p:nvPr userDrawn="1"/>
        </p:nvGrpSpPr>
        <p:grpSpPr>
          <a:xfrm>
            <a:off x="10360025" y="0"/>
            <a:ext cx="1831975" cy="1039914"/>
            <a:chOff x="10360025" y="0"/>
            <a:chExt cx="1831975" cy="1039914"/>
          </a:xfrm>
        </p:grpSpPr>
        <p:sp>
          <p:nvSpPr>
            <p:cNvPr id="7" name="Freeform: Shape 6">
              <a:extLst>
                <a:ext uri="{FF2B5EF4-FFF2-40B4-BE49-F238E27FC236}">
                  <a16:creationId xmlns:a16="http://schemas.microsoft.com/office/drawing/2014/main" id="{9B5D1F46-BFCA-4B40-8569-50A440CF65A0}"/>
                </a:ext>
              </a:extLst>
            </p:cNvPr>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pic>
          <p:nvPicPr>
            <p:cNvPr id="8" name="Picture 7" descr="Background pattern&#10;&#10;Description automatically generated with low confidence">
              <a:extLst>
                <a:ext uri="{FF2B5EF4-FFF2-40B4-BE49-F238E27FC236}">
                  <a16:creationId xmlns:a16="http://schemas.microsoft.com/office/drawing/2014/main" id="{D6F389BD-8B9A-47D7-9D34-DA3175DB5E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50550" y="0"/>
              <a:ext cx="1441450" cy="895350"/>
            </a:xfrm>
            <a:prstGeom prst="rect">
              <a:avLst/>
            </a:prstGeom>
          </p:spPr>
        </p:pic>
      </p:grpSp>
      <p:sp>
        <p:nvSpPr>
          <p:cNvPr id="9" name="Text Placeholder 8">
            <a:extLst>
              <a:ext uri="{FF2B5EF4-FFF2-40B4-BE49-F238E27FC236}">
                <a16:creationId xmlns:a16="http://schemas.microsoft.com/office/drawing/2014/main" id="{33E24E76-3D99-4329-B590-89D0E817B4E0}"/>
              </a:ext>
            </a:extLst>
          </p:cNvPr>
          <p:cNvSpPr>
            <a:spLocks noGrp="1"/>
          </p:cNvSpPr>
          <p:nvPr>
            <p:ph type="body" sz="quarter" idx="28" hasCustomPrompt="1"/>
          </p:nvPr>
        </p:nvSpPr>
        <p:spPr>
          <a:xfrm>
            <a:off x="9791265" y="-14990"/>
            <a:ext cx="2415725" cy="1371600"/>
          </a:xfrm>
          <a:blipFill>
            <a:blip>
              <a:extLst>
                <a:ext uri="{96DAC541-7B7A-43D3-8B79-37D633B846F1}">
                  <asvg:svgBlip xmlns:asvg="http://schemas.microsoft.com/office/drawing/2016/SVG/main" r:embed="rId3"/>
                </a:ext>
              </a:extLst>
            </a:blip>
            <a:srcRect/>
            <a:stretch>
              <a:fillRect l="383" r="383"/>
            </a:stretch>
          </a:blipFill>
        </p:spPr>
        <p:txBody>
          <a:bodyPr/>
          <a:lstStyle>
            <a:lvl1pPr>
              <a:defRPr/>
            </a:lvl1pPr>
            <a:lvl5pPr>
              <a:defRPr/>
            </a:lvl5pPr>
          </a:lstStyle>
          <a:p>
            <a:pPr lvl="0"/>
            <a:r>
              <a:rPr lang="en-US"/>
              <a:t> </a:t>
            </a:r>
            <a:endParaRPr lang="en-AU"/>
          </a:p>
        </p:txBody>
      </p:sp>
      <p:sp>
        <p:nvSpPr>
          <p:cNvPr id="10" name="Slide Number Placeholder 5">
            <a:extLst>
              <a:ext uri="{FF2B5EF4-FFF2-40B4-BE49-F238E27FC236}">
                <a16:creationId xmlns:a16="http://schemas.microsoft.com/office/drawing/2014/main" id="{2D52D177-DAA3-4AAC-BB3A-AAC7F3952426}"/>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3983430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47" name="Text Placeholder 10">
            <a:extLst>
              <a:ext uri="{FF2B5EF4-FFF2-40B4-BE49-F238E27FC236}">
                <a16:creationId xmlns:a16="http://schemas.microsoft.com/office/drawing/2014/main" id="{0E58E999-6AA1-4AE7-B6E4-72C9CA9A8A15}"/>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GB"/>
              <a:t>Click to edit Master text styles</a:t>
            </a:r>
          </a:p>
          <a:p>
            <a:pPr lvl="1">
              <a:lnSpc>
                <a:spcPct val="100000"/>
              </a:lnSpc>
              <a:spcAft>
                <a:spcPts val="600"/>
              </a:spcAft>
            </a:pPr>
            <a:r>
              <a:rPr lang="en-GB"/>
              <a:t>Second level</a:t>
            </a:r>
          </a:p>
        </p:txBody>
      </p:sp>
      <p:sp>
        <p:nvSpPr>
          <p:cNvPr id="3" name="Slide Number Placeholder 5">
            <a:extLst>
              <a:ext uri="{FF2B5EF4-FFF2-40B4-BE49-F238E27FC236}">
                <a16:creationId xmlns:a16="http://schemas.microsoft.com/office/drawing/2014/main" id="{1A981D4C-2B0B-44F1-A4D2-C24CFABBBD93}"/>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896847425"/>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0"/>
            <a:ext cx="10515600" cy="1324800"/>
          </a:xfrm>
        </p:spPr>
        <p:txBody>
          <a:bodyPr/>
          <a:lstStyle/>
          <a:p>
            <a:r>
              <a:rPr lang="en-US"/>
              <a:t>Click to edit master title style</a:t>
            </a:r>
            <a:endParaRPr lang="en-AU"/>
          </a:p>
        </p:txBody>
      </p:sp>
      <p:sp>
        <p:nvSpPr>
          <p:cNvPr id="3" name="Content Placeholder 2"/>
          <p:cNvSpPr>
            <a:spLocks noGrp="1"/>
          </p:cNvSpPr>
          <p:nvPr>
            <p:ph idx="1" hasCustomPrompt="1"/>
          </p:nvPr>
        </p:nvSpPr>
        <p:spPr>
          <a:xfrm>
            <a:off x="4390768" y="1507098"/>
            <a:ext cx="6963032" cy="466986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2"/>
          <p:cNvSpPr>
            <a:spLocks noGrp="1"/>
          </p:cNvSpPr>
          <p:nvPr>
            <p:ph idx="13" hasCustomPrompt="1"/>
          </p:nvPr>
        </p:nvSpPr>
        <p:spPr>
          <a:xfrm>
            <a:off x="838200" y="1507098"/>
            <a:ext cx="3240000" cy="3240000"/>
          </a:xfrm>
          <a:solidFill>
            <a:schemeClr val="accent6"/>
          </a:solidFill>
          <a:ln>
            <a:noFill/>
          </a:ln>
        </p:spPr>
        <p:txBody>
          <a:bodyPr/>
          <a:lstStyle>
            <a:lvl1pPr>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67945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0"/>
            <a:ext cx="10515600" cy="1324800"/>
          </a:xfrm>
        </p:spPr>
        <p:txBody>
          <a:bodyPr/>
          <a:lstStyle/>
          <a:p>
            <a:r>
              <a:rPr lang="en-US"/>
              <a:t>Click to edit master title style</a:t>
            </a:r>
            <a:endParaRPr lang="en-AU"/>
          </a:p>
        </p:txBody>
      </p:sp>
      <p:sp>
        <p:nvSpPr>
          <p:cNvPr id="3" name="Content Placeholder 2"/>
          <p:cNvSpPr>
            <a:spLocks noGrp="1"/>
          </p:cNvSpPr>
          <p:nvPr>
            <p:ph idx="1" hasCustomPrompt="1"/>
          </p:nvPr>
        </p:nvSpPr>
        <p:spPr>
          <a:xfrm>
            <a:off x="4390768" y="1507098"/>
            <a:ext cx="6963032" cy="466986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2"/>
          <p:cNvSpPr>
            <a:spLocks noGrp="1"/>
          </p:cNvSpPr>
          <p:nvPr>
            <p:ph idx="13" hasCustomPrompt="1"/>
          </p:nvPr>
        </p:nvSpPr>
        <p:spPr>
          <a:xfrm>
            <a:off x="838200" y="1507098"/>
            <a:ext cx="3240000" cy="3240000"/>
          </a:xfrm>
          <a:solidFill>
            <a:schemeClr val="accent6"/>
          </a:solidFill>
          <a:ln>
            <a:noFill/>
          </a:ln>
        </p:spPr>
        <p:txBody>
          <a:bodyPr/>
          <a:lstStyle>
            <a:lvl1pPr>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13641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6" name="Espace réservé du titre 1"/>
          <p:cNvSpPr>
            <a:spLocks noGrp="1"/>
          </p:cNvSpPr>
          <p:nvPr>
            <p:ph type="title"/>
          </p:nvPr>
        </p:nvSpPr>
        <p:spPr>
          <a:xfrm>
            <a:off x="838200" y="0"/>
            <a:ext cx="10515600" cy="1324800"/>
          </a:xfrm>
          <a:prstGeom prst="rect">
            <a:avLst/>
          </a:prstGeom>
        </p:spPr>
        <p:txBody>
          <a:bodyPr vert="horz" lIns="91440" tIns="45720" rIns="91440" bIns="45720" rtlCol="0" anchor="ctr">
            <a:normAutofit/>
          </a:bodyPr>
          <a:lstStyle/>
          <a:p>
            <a:r>
              <a:rPr lang="en-AU" noProof="0"/>
              <a:t>Click here to modify title</a:t>
            </a:r>
          </a:p>
        </p:txBody>
      </p:sp>
      <p:sp>
        <p:nvSpPr>
          <p:cNvPr id="7" name="Content Placeholder 2"/>
          <p:cNvSpPr>
            <a:spLocks noGrp="1"/>
          </p:cNvSpPr>
          <p:nvPr>
            <p:ph idx="1" hasCustomPrompt="1"/>
          </p:nvPr>
        </p:nvSpPr>
        <p:spPr>
          <a:xfrm>
            <a:off x="838200" y="1507098"/>
            <a:ext cx="10515600" cy="4669865"/>
          </a:xfrm>
        </p:spPr>
        <p:txBody>
          <a:bodyPr/>
          <a:lstStyle>
            <a:lvl1pPr marL="285750" indent="-285750">
              <a:buClr>
                <a:schemeClr val="accent1"/>
              </a:buClr>
              <a:buFont typeface="Wingdings" charset="2"/>
              <a:buChar char="§"/>
              <a:defRPr sz="1600"/>
            </a:lvl1pPr>
            <a:lvl2pPr marL="742950" indent="-285750">
              <a:buClr>
                <a:schemeClr val="accent1"/>
              </a:buClr>
              <a:buFont typeface="Arial" charset="0"/>
              <a:buChar char="•"/>
              <a:defRPr sz="1600"/>
            </a:lvl2pPr>
            <a:lvl3pPr marL="1200150" indent="-285750">
              <a:buClr>
                <a:schemeClr val="accent1"/>
              </a:buClr>
              <a:buFont typeface="Wingdings" charset="2"/>
              <a:buChar char="§"/>
              <a:defRPr sz="1600"/>
            </a:lvl3pPr>
            <a:lvl4pPr marL="1657350" indent="-285750">
              <a:buClr>
                <a:schemeClr val="accent1"/>
              </a:buClr>
              <a:buFont typeface="Wingdings" charset="2"/>
              <a:buChar char="§"/>
              <a:defRPr sz="1600"/>
            </a:lvl4pPr>
            <a:lvl5pPr marL="2114550" indent="-285750">
              <a:buClr>
                <a:schemeClr val="accent1"/>
              </a:buClr>
              <a:buFont typeface="Wingdings"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48837911"/>
      </p:ext>
    </p:extLst>
  </p:cSld>
  <p:clrMapOvr>
    <a:masterClrMapping/>
  </p:clrMapOvr>
  <p:extLst>
    <p:ext uri="{DCECCB84-F9BA-43D5-87BE-67443E8EF086}">
      <p15:sldGuideLst xmlns:p15="http://schemas.microsoft.com/office/powerpoint/2012/main">
        <p15:guide id="1" orient="horz" pos="2160">
          <p15:clr>
            <a:srgbClr val="FBAE40"/>
          </p15:clr>
        </p15:guide>
        <p15:guide id="2" pos="7162">
          <p15:clr>
            <a:srgbClr val="FBAE40"/>
          </p15:clr>
        </p15:guide>
        <p15:guide id="3" pos="52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7489" y="422529"/>
            <a:ext cx="6174740" cy="452119"/>
          </a:xfrm>
          <a:prstGeom prst="rect">
            <a:avLst/>
          </a:prstGeom>
        </p:spPr>
        <p:txBody>
          <a:bodyPr wrap="square" lIns="0" tIns="0" rIns="0" bIns="0">
            <a:spAutoFit/>
          </a:bodyPr>
          <a:lstStyle>
            <a:lvl1pPr>
              <a:defRPr sz="3000" b="1" i="0">
                <a:solidFill>
                  <a:srgbClr val="001F5F"/>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6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9539">
              <a:lnSpc>
                <a:spcPct val="100000"/>
              </a:lnSpc>
            </a:pPr>
            <a:fld id="{81D60167-4931-47E6-BA6A-407CBD079E47}" type="slidenum">
              <a:rPr spc="-50" dirty="0">
                <a:solidFill>
                  <a:srgbClr val="FFFFFF"/>
                </a:solidFill>
                <a:latin typeface="Arial"/>
                <a:cs typeface="Arial"/>
              </a:rPr>
              <a:t>‹#›</a:t>
            </a:fld>
            <a:endParaRPr spc="-50" dirty="0">
              <a:solidFill>
                <a:srgbClr val="FFFFFF"/>
              </a:solidFill>
              <a:latin typeface="Arial"/>
              <a:cs typeface="Arial"/>
            </a:endParaRPr>
          </a:p>
        </p:txBody>
      </p:sp>
    </p:spTree>
    <p:extLst>
      <p:ext uri="{BB962C8B-B14F-4D97-AF65-F5344CB8AC3E}">
        <p14:creationId xmlns:p14="http://schemas.microsoft.com/office/powerpoint/2010/main" val="1814928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1F5F"/>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9539">
              <a:lnSpc>
                <a:spcPct val="100000"/>
              </a:lnSpc>
            </a:pPr>
            <a:fld id="{81D60167-4931-47E6-BA6A-407CBD079E47}" type="slidenum">
              <a:rPr spc="-50" dirty="0">
                <a:solidFill>
                  <a:srgbClr val="FFFFFF"/>
                </a:solidFill>
                <a:latin typeface="Arial"/>
                <a:cs typeface="Arial"/>
              </a:rPr>
              <a:t>‹#›</a:t>
            </a:fld>
            <a:endParaRPr spc="-50" dirty="0">
              <a:solidFill>
                <a:srgbClr val="FFFFFF"/>
              </a:solidFill>
              <a:latin typeface="Arial"/>
              <a:cs typeface="Arial"/>
            </a:endParaRPr>
          </a:p>
        </p:txBody>
      </p:sp>
    </p:spTree>
    <p:extLst>
      <p:ext uri="{BB962C8B-B14F-4D97-AF65-F5344CB8AC3E}">
        <p14:creationId xmlns:p14="http://schemas.microsoft.com/office/powerpoint/2010/main" val="3527912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46220"/>
            <a:ext cx="12192000" cy="112395"/>
          </a:xfrm>
          <a:custGeom>
            <a:avLst/>
            <a:gdLst/>
            <a:ahLst/>
            <a:cxnLst/>
            <a:rect l="l" t="t" r="r" b="b"/>
            <a:pathLst>
              <a:path w="12192000" h="112395">
                <a:moveTo>
                  <a:pt x="12192000" y="0"/>
                </a:moveTo>
                <a:lnTo>
                  <a:pt x="0" y="0"/>
                </a:lnTo>
                <a:lnTo>
                  <a:pt x="0" y="111780"/>
                </a:lnTo>
                <a:lnTo>
                  <a:pt x="12192000" y="111780"/>
                </a:lnTo>
                <a:lnTo>
                  <a:pt x="12192000" y="0"/>
                </a:lnTo>
                <a:close/>
              </a:path>
            </a:pathLst>
          </a:custGeom>
          <a:solidFill>
            <a:srgbClr val="51AAB8"/>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0964183" y="271937"/>
            <a:ext cx="961635" cy="502071"/>
          </a:xfrm>
          <a:prstGeom prst="rect">
            <a:avLst/>
          </a:prstGeom>
        </p:spPr>
      </p:pic>
      <p:sp>
        <p:nvSpPr>
          <p:cNvPr id="18" name="bg object 18"/>
          <p:cNvSpPr/>
          <p:nvPr/>
        </p:nvSpPr>
        <p:spPr>
          <a:xfrm>
            <a:off x="10364348" y="6676"/>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0"/>
                </a:lnTo>
                <a:lnTo>
                  <a:pt x="514125" y="998175"/>
                </a:lnTo>
                <a:lnTo>
                  <a:pt x="559355" y="1012606"/>
                </a:lnTo>
                <a:lnTo>
                  <a:pt x="606142" y="1023163"/>
                </a:lnTo>
                <a:lnTo>
                  <a:pt x="654531" y="1029688"/>
                </a:lnTo>
                <a:lnTo>
                  <a:pt x="704567" y="1032021"/>
                </a:lnTo>
                <a:lnTo>
                  <a:pt x="1020589" y="1032182"/>
                </a:lnTo>
                <a:lnTo>
                  <a:pt x="1020589" y="1032580"/>
                </a:lnTo>
                <a:lnTo>
                  <a:pt x="1828061" y="1032580"/>
                </a:lnTo>
                <a:lnTo>
                  <a:pt x="1828060" y="0"/>
                </a:lnTo>
                <a:close/>
              </a:path>
            </a:pathLst>
          </a:custGeom>
          <a:solidFill>
            <a:srgbClr val="05AFBC"/>
          </a:solidFill>
        </p:spPr>
        <p:txBody>
          <a:bodyPr wrap="square" lIns="0" tIns="0" rIns="0" bIns="0" rtlCol="0"/>
          <a:lstStyle/>
          <a:p>
            <a:endParaRPr/>
          </a:p>
        </p:txBody>
      </p:sp>
      <p:sp>
        <p:nvSpPr>
          <p:cNvPr id="19" name="bg object 19"/>
          <p:cNvSpPr/>
          <p:nvPr/>
        </p:nvSpPr>
        <p:spPr>
          <a:xfrm>
            <a:off x="10811841" y="179641"/>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77"/>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45"/>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66"/>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75"/>
                </a:lnTo>
                <a:lnTo>
                  <a:pt x="1126617" y="260832"/>
                </a:lnTo>
                <a:lnTo>
                  <a:pt x="1141615" y="265684"/>
                </a:lnTo>
                <a:lnTo>
                  <a:pt x="1151597" y="272059"/>
                </a:lnTo>
                <a:lnTo>
                  <a:pt x="1155230" y="280987"/>
                </a:lnTo>
                <a:lnTo>
                  <a:pt x="1152080" y="289242"/>
                </a:lnTo>
                <a:lnTo>
                  <a:pt x="1143444" y="296011"/>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72"/>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0" y="34"/>
            <a:ext cx="12191999" cy="6795261"/>
          </a:xfrm>
          <a:prstGeom prst="rect">
            <a:avLst/>
          </a:prstGeom>
        </p:spPr>
      </p:pic>
      <p:sp>
        <p:nvSpPr>
          <p:cNvPr id="2" name="Holder 2"/>
          <p:cNvSpPr>
            <a:spLocks noGrp="1"/>
          </p:cNvSpPr>
          <p:nvPr>
            <p:ph type="title"/>
          </p:nvPr>
        </p:nvSpPr>
        <p:spPr/>
        <p:txBody>
          <a:bodyPr lIns="0" tIns="0" rIns="0" bIns="0"/>
          <a:lstStyle>
            <a:lvl1pPr>
              <a:defRPr sz="3000" b="1" i="0">
                <a:solidFill>
                  <a:srgbClr val="001F5F"/>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9539">
              <a:lnSpc>
                <a:spcPct val="100000"/>
              </a:lnSpc>
            </a:pPr>
            <a:fld id="{81D60167-4931-47E6-BA6A-407CBD079E47}" type="slidenum">
              <a:rPr spc="-50" dirty="0">
                <a:solidFill>
                  <a:srgbClr val="FFFFFF"/>
                </a:solidFill>
                <a:latin typeface="Arial"/>
                <a:cs typeface="Arial"/>
              </a:rPr>
              <a:t>‹#›</a:t>
            </a:fld>
            <a:endParaRPr spc="-50" dirty="0">
              <a:solidFill>
                <a:srgbClr val="FFFFFF"/>
              </a:solidFill>
              <a:latin typeface="Arial"/>
              <a:cs typeface="Arial"/>
            </a:endParaRPr>
          </a:p>
        </p:txBody>
      </p:sp>
    </p:spTree>
    <p:extLst>
      <p:ext uri="{BB962C8B-B14F-4D97-AF65-F5344CB8AC3E}">
        <p14:creationId xmlns:p14="http://schemas.microsoft.com/office/powerpoint/2010/main" val="4278877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Right with Four Images">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F50791B8-D324-4E79-89A4-5EBB6A4ECD49}"/>
              </a:ext>
            </a:extLst>
          </p:cNvPr>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98F24DBB-1DDB-43D2-A964-59E638781ECE}"/>
              </a:ext>
            </a:extLst>
          </p:cNvPr>
          <p:cNvSpPr>
            <a:spLocks noGrp="1"/>
          </p:cNvSpPr>
          <p:nvPr>
            <p:ph type="title" hasCustomPrompt="1"/>
          </p:nvPr>
        </p:nvSpPr>
        <p:spPr>
          <a:xfrm>
            <a:off x="6448335" y="1562100"/>
            <a:ext cx="4968000" cy="864000"/>
          </a:xfrm>
          <a:solidFill>
            <a:schemeClr val="accent4"/>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6448335" y="2605132"/>
            <a:ext cx="4968000" cy="3524206"/>
          </a:xfrm>
          <a:prstGeom prst="rect">
            <a:avLst/>
          </a:prstGeom>
          <a:solidFill>
            <a:srgbClr val="C7D5C8"/>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0"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16" name="Picture Placeholder 11">
            <a:extLst>
              <a:ext uri="{FF2B5EF4-FFF2-40B4-BE49-F238E27FC236}">
                <a16:creationId xmlns:a16="http://schemas.microsoft.com/office/drawing/2014/main" id="{51DDB660-6341-4E5C-BB66-B8D3154FBF10}"/>
              </a:ext>
            </a:extLst>
          </p:cNvPr>
          <p:cNvSpPr>
            <a:spLocks noGrp="1"/>
          </p:cNvSpPr>
          <p:nvPr>
            <p:ph type="pic" sz="quarter" idx="14" hasCustomPrompt="1"/>
          </p:nvPr>
        </p:nvSpPr>
        <p:spPr>
          <a:xfrm>
            <a:off x="2992709" y="0"/>
            <a:ext cx="2869622"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0" y="3506334"/>
            <a:ext cx="2869622" cy="3247594"/>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2" name="Picture Placeholder 11">
            <a:extLst>
              <a:ext uri="{FF2B5EF4-FFF2-40B4-BE49-F238E27FC236}">
                <a16:creationId xmlns:a16="http://schemas.microsoft.com/office/drawing/2014/main" id="{4A08D873-E85D-4A76-BAF8-CD27B615B732}"/>
              </a:ext>
            </a:extLst>
          </p:cNvPr>
          <p:cNvSpPr>
            <a:spLocks noGrp="1"/>
          </p:cNvSpPr>
          <p:nvPr>
            <p:ph type="pic" sz="quarter" idx="16" hasCustomPrompt="1"/>
          </p:nvPr>
        </p:nvSpPr>
        <p:spPr>
          <a:xfrm>
            <a:off x="2992709" y="3506334"/>
            <a:ext cx="2869622" cy="3247594"/>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pic>
        <p:nvPicPr>
          <p:cNvPr id="12" name="Graphic 11">
            <a:extLst>
              <a:ext uri="{FF2B5EF4-FFF2-40B4-BE49-F238E27FC236}">
                <a16:creationId xmlns:a16="http://schemas.microsoft.com/office/drawing/2014/main" id="{BBA931EA-4BF1-46B6-870E-89F6B7D97C5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10874" y="166688"/>
            <a:ext cx="1223963" cy="653572"/>
          </a:xfrm>
          <a:prstGeom prst="rect">
            <a:avLst/>
          </a:prstGeom>
        </p:spPr>
      </p:pic>
      <p:sp>
        <p:nvSpPr>
          <p:cNvPr id="13" name="Slide Number Placeholder 5">
            <a:extLst>
              <a:ext uri="{FF2B5EF4-FFF2-40B4-BE49-F238E27FC236}">
                <a16:creationId xmlns:a16="http://schemas.microsoft.com/office/drawing/2014/main" id="{E510F1DA-AEA4-41CE-BA05-8294122D00BA}"/>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14" name="Rectangle 13">
            <a:extLst>
              <a:ext uri="{FF2B5EF4-FFF2-40B4-BE49-F238E27FC236}">
                <a16:creationId xmlns:a16="http://schemas.microsoft.com/office/drawing/2014/main" id="{AF92DC6D-BD20-4D81-AB44-CECED24DEE73}"/>
              </a:ext>
            </a:extLst>
          </p:cNvPr>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01691946"/>
      </p:ext>
    </p:extLst>
  </p:cSld>
  <p:clrMapOvr>
    <a:masterClrMapping/>
  </p:clrMapOvr>
  <p:extLst>
    <p:ext uri="{DCECCB84-F9BA-43D5-87BE-67443E8EF086}">
      <p15:sldGuideLst xmlns:p15="http://schemas.microsoft.com/office/powerpoint/2012/main">
        <p15:guide id="1" pos="597" userDrawn="1">
          <p15:clr>
            <a:srgbClr val="FBAE40"/>
          </p15:clr>
        </p15:guide>
        <p15:guide id="2" orient="horz" pos="981" userDrawn="1">
          <p15:clr>
            <a:srgbClr val="FBAE40"/>
          </p15:clr>
        </p15:guide>
        <p15:guide id="3" orient="horz" pos="3861" userDrawn="1">
          <p15:clr>
            <a:srgbClr val="FBAE40"/>
          </p15:clr>
        </p15:guide>
        <p15:guide id="4" pos="3704" userDrawn="1">
          <p15:clr>
            <a:srgbClr val="FBAE40"/>
          </p15:clr>
        </p15:guide>
        <p15:guide id="5" pos="4067"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1F5F"/>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9539">
              <a:lnSpc>
                <a:spcPct val="100000"/>
              </a:lnSpc>
            </a:pPr>
            <a:fld id="{81D60167-4931-47E6-BA6A-407CBD079E47}" type="slidenum">
              <a:rPr spc="-50" dirty="0">
                <a:solidFill>
                  <a:srgbClr val="FFFFFF"/>
                </a:solidFill>
                <a:latin typeface="Arial"/>
                <a:cs typeface="Arial"/>
              </a:rPr>
              <a:t>‹#›</a:t>
            </a:fld>
            <a:endParaRPr spc="-50" dirty="0">
              <a:solidFill>
                <a:srgbClr val="FFFFFF"/>
              </a:solidFill>
              <a:latin typeface="Arial"/>
              <a:cs typeface="Arial"/>
            </a:endParaRPr>
          </a:p>
        </p:txBody>
      </p:sp>
    </p:spTree>
    <p:extLst>
      <p:ext uri="{BB962C8B-B14F-4D97-AF65-F5344CB8AC3E}">
        <p14:creationId xmlns:p14="http://schemas.microsoft.com/office/powerpoint/2010/main" val="2479757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9539">
              <a:lnSpc>
                <a:spcPct val="100000"/>
              </a:lnSpc>
            </a:pPr>
            <a:fld id="{81D60167-4931-47E6-BA6A-407CBD079E47}" type="slidenum">
              <a:rPr spc="-50" dirty="0">
                <a:solidFill>
                  <a:srgbClr val="FFFFFF"/>
                </a:solidFill>
                <a:latin typeface="Arial"/>
                <a:cs typeface="Arial"/>
              </a:rPr>
              <a:t>‹#›</a:t>
            </a:fld>
            <a:endParaRPr spc="-50" dirty="0">
              <a:solidFill>
                <a:srgbClr val="FFFFFF"/>
              </a:solidFill>
              <a:latin typeface="Arial"/>
              <a:cs typeface="Arial"/>
            </a:endParaRPr>
          </a:p>
        </p:txBody>
      </p:sp>
    </p:spTree>
    <p:extLst>
      <p:ext uri="{BB962C8B-B14F-4D97-AF65-F5344CB8AC3E}">
        <p14:creationId xmlns:p14="http://schemas.microsoft.com/office/powerpoint/2010/main" val="1971830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5" y="1567542"/>
            <a:ext cx="5002440" cy="464434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C6333489-CE60-4874-B26C-CFD079360FCE}"/>
              </a:ext>
            </a:extLst>
          </p:cNvPr>
          <p:cNvSpPr>
            <a:spLocks noGrp="1"/>
          </p:cNvSpPr>
          <p:nvPr>
            <p:ph sz="half" idx="10"/>
          </p:nvPr>
        </p:nvSpPr>
        <p:spPr>
          <a:xfrm>
            <a:off x="6384032" y="1567542"/>
            <a:ext cx="5002440" cy="4644345"/>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0">
            <a:extLst>
              <a:ext uri="{FF2B5EF4-FFF2-40B4-BE49-F238E27FC236}">
                <a16:creationId xmlns:a16="http://schemas.microsoft.com/office/drawing/2014/main" id="{54EA6F31-F8F5-4B40-9387-5E7A90C13EEC}"/>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dirty="0">
                <a:solidFill>
                  <a:schemeClr val="tx2"/>
                </a:solidFill>
                <a:latin typeface="+mj-lt"/>
                <a:ea typeface="+mj-ea"/>
                <a:cs typeface="+mj-cs"/>
              </a:defRPr>
            </a:lvl1pPr>
            <a:lvl2pPr>
              <a:lnSpc>
                <a:spcPct val="100000"/>
              </a:lnSpc>
              <a:spcAft>
                <a:spcPts val="600"/>
              </a:spcAft>
              <a:defRPr kumimoji="0" lang="en-US" u="none" strike="noStrike" kern="0" cap="none" normalizeH="0" baseline="0" dirty="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5" name="Slide Number Placeholder 5">
            <a:extLst>
              <a:ext uri="{FF2B5EF4-FFF2-40B4-BE49-F238E27FC236}">
                <a16:creationId xmlns:a16="http://schemas.microsoft.com/office/drawing/2014/main" id="{4D257289-B0DB-479D-A033-9E97909D64DC}"/>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2599833432"/>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82036-858D-4811-B7B9-8DB5F45CB7A8}"/>
              </a:ext>
            </a:extLst>
          </p:cNvPr>
          <p:cNvSpPr>
            <a:spLocks noGrp="1"/>
          </p:cNvSpPr>
          <p:nvPr>
            <p:ph sz="half" idx="1"/>
          </p:nvPr>
        </p:nvSpPr>
        <p:spPr>
          <a:xfrm>
            <a:off x="803274" y="1567542"/>
            <a:ext cx="10575925" cy="4644345"/>
          </a:xfrm>
          <a:prstGeom prst="rect">
            <a:avLst/>
          </a:prstGeom>
        </p:spPr>
        <p:txBody>
          <a:bodyPr>
            <a:noAutofit/>
          </a:bodyPr>
          <a:lstStyle>
            <a:lvl3pPr>
              <a:buClr>
                <a:schemeClr val="bg2"/>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0">
            <a:extLst>
              <a:ext uri="{FF2B5EF4-FFF2-40B4-BE49-F238E27FC236}">
                <a16:creationId xmlns:a16="http://schemas.microsoft.com/office/drawing/2014/main" id="{E3D70789-8077-401A-9F26-E4EDB37FBF09}"/>
              </a:ext>
            </a:extLst>
          </p:cNvPr>
          <p:cNvSpPr>
            <a:spLocks noGrp="1"/>
          </p:cNvSpPr>
          <p:nvPr>
            <p:ph type="body" sz="quarter" idx="27"/>
          </p:nvPr>
        </p:nvSpPr>
        <p:spPr>
          <a:xfrm>
            <a:off x="803275" y="0"/>
            <a:ext cx="9313182" cy="1030514"/>
          </a:xfrm>
        </p:spPr>
        <p:txBody>
          <a:bodyPr anchor="ctr" anchorCtr="0">
            <a:noAutofit/>
          </a:bodyPr>
          <a:lstStyle>
            <a:lvl1pPr algn="l" defTabSz="914400" rtl="0" eaLnBrk="1" latinLnBrk="0" hangingPunct="1">
              <a:lnSpc>
                <a:spcPct val="100000"/>
              </a:lnSpc>
              <a:spcBef>
                <a:spcPts val="0"/>
              </a:spcBef>
              <a:spcAft>
                <a:spcPts val="600"/>
              </a:spcAft>
              <a:buNone/>
              <a:defRPr lang="en-US" sz="3000" b="1" kern="1200" cap="none" baseline="0" dirty="0" smtClean="0">
                <a:solidFill>
                  <a:schemeClr val="tx2"/>
                </a:solidFill>
                <a:latin typeface="+mj-lt"/>
                <a:ea typeface="+mj-ea"/>
                <a:cs typeface="+mj-cs"/>
              </a:defRPr>
            </a:lvl1pPr>
            <a:lvl2pPr>
              <a:lnSpc>
                <a:spcPct val="100000"/>
              </a:lnSpc>
              <a:spcBef>
                <a:spcPts val="0"/>
              </a:spcBef>
              <a:spcAft>
                <a:spcPts val="600"/>
              </a:spcAft>
              <a:defRPr kumimoji="0" lang="en-US" sz="1600" b="0" i="0" u="none" strike="noStrike" kern="0" cap="none" spc="-5" normalizeH="0" baseline="0" dirty="0" smtClean="0">
                <a:ln>
                  <a:noFill/>
                </a:ln>
                <a:solidFill>
                  <a:schemeClr val="tx2"/>
                </a:solidFill>
                <a:effectLst/>
                <a:uLnTx/>
                <a:uFillTx/>
                <a:latin typeface="Verdana"/>
                <a:ea typeface="+mn-ea"/>
                <a:cs typeface="+mn-cs"/>
              </a:defRPr>
            </a:lvl2pPr>
            <a:lvl3pPr marL="0" indent="0">
              <a:buNone/>
              <a:defRPr/>
            </a:lvl3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0A896801-650F-4B4B-B15E-B3D477EAFB4F}"/>
              </a:ext>
            </a:extLst>
          </p:cNvPr>
          <p:cNvSpPr txBox="1">
            <a:spLocks/>
          </p:cNvSpPr>
          <p:nvPr userDrawn="1"/>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FC3429-A3B6-472A-90F1-46334683C77E}" type="slidenum">
              <a:rPr lang="en-AU" smtClean="0"/>
              <a:pPr/>
              <a:t>‹#›</a:t>
            </a:fld>
            <a:endParaRPr lang="en-AU"/>
          </a:p>
        </p:txBody>
      </p:sp>
    </p:spTree>
    <p:extLst>
      <p:ext uri="{BB962C8B-B14F-4D97-AF65-F5344CB8AC3E}">
        <p14:creationId xmlns:p14="http://schemas.microsoft.com/office/powerpoint/2010/main" val="173929340"/>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7" name="Text Placeholder 10">
            <a:extLst>
              <a:ext uri="{FF2B5EF4-FFF2-40B4-BE49-F238E27FC236}">
                <a16:creationId xmlns:a16="http://schemas.microsoft.com/office/drawing/2014/main" id="{0E58E999-6AA1-4AE7-B6E4-72C9CA9A8A15}"/>
              </a:ext>
            </a:extLst>
          </p:cNvPr>
          <p:cNvSpPr>
            <a:spLocks noGrp="1"/>
          </p:cNvSpPr>
          <p:nvPr>
            <p:ph type="body" sz="quarter" idx="27"/>
          </p:nvPr>
        </p:nvSpPr>
        <p:spPr>
          <a:xfrm>
            <a:off x="803275" y="0"/>
            <a:ext cx="9313182" cy="1030514"/>
          </a:xfrm>
        </p:spPr>
        <p:txBody>
          <a:bodyPr vert="horz" lIns="0" tIns="0" rIns="0" bIns="0" rtlCol="0" anchor="ctr" anchorCtr="0">
            <a:noAutofit/>
          </a:bodyPr>
          <a:lstStyle>
            <a:lvl1pPr>
              <a:lnSpc>
                <a:spcPct val="100000"/>
              </a:lnSpc>
              <a:spcAft>
                <a:spcPts val="600"/>
              </a:spcAft>
              <a:defRPr lang="en-US" sz="3000" b="1" kern="1200" cap="none">
                <a:solidFill>
                  <a:schemeClr val="tx2"/>
                </a:solidFill>
                <a:latin typeface="+mj-lt"/>
                <a:ea typeface="+mj-ea"/>
                <a:cs typeface="+mj-cs"/>
              </a:defRPr>
            </a:lvl1pPr>
            <a:lvl2pPr>
              <a:lnSpc>
                <a:spcPct val="100000"/>
              </a:lnSpc>
              <a:spcAft>
                <a:spcPts val="600"/>
              </a:spcAft>
              <a:defRPr kumimoji="0" lang="en-US" u="none" strike="noStrike" kern="0" cap="none" normalizeH="0" baseline="0">
                <a:ln>
                  <a:noFill/>
                </a:ln>
                <a:solidFill>
                  <a:schemeClr val="tx2"/>
                </a:solidFill>
                <a:effectLst/>
                <a:uLnTx/>
                <a:uFillTx/>
              </a:defRPr>
            </a:lvl2pPr>
          </a:lstStyle>
          <a:p>
            <a:pPr lvl="0">
              <a:lnSpc>
                <a:spcPct val="100000"/>
              </a:lnSpc>
              <a:spcAft>
                <a:spcPts val="600"/>
              </a:spcAft>
            </a:pPr>
            <a:r>
              <a:rPr lang="en-US"/>
              <a:t>Click to edit Master text styles</a:t>
            </a:r>
          </a:p>
          <a:p>
            <a:pPr lvl="1">
              <a:lnSpc>
                <a:spcPct val="100000"/>
              </a:lnSpc>
              <a:spcAft>
                <a:spcPts val="600"/>
              </a:spcAft>
            </a:pPr>
            <a:r>
              <a:rPr lang="en-US"/>
              <a:t>Second level</a:t>
            </a:r>
          </a:p>
        </p:txBody>
      </p:sp>
      <p:sp>
        <p:nvSpPr>
          <p:cNvPr id="3" name="Slide Number Placeholder 5">
            <a:extLst>
              <a:ext uri="{FF2B5EF4-FFF2-40B4-BE49-F238E27FC236}">
                <a16:creationId xmlns:a16="http://schemas.microsoft.com/office/drawing/2014/main" id="{1A981D4C-2B0B-44F1-A4D2-C24CFABBBD93}"/>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Tree>
    <p:extLst>
      <p:ext uri="{BB962C8B-B14F-4D97-AF65-F5344CB8AC3E}">
        <p14:creationId xmlns:p14="http://schemas.microsoft.com/office/powerpoint/2010/main" val="120529960"/>
      </p:ext>
    </p:extLst>
  </p:cSld>
  <p:clrMapOvr>
    <a:masterClrMapping/>
  </p:clrMapOvr>
  <p:extLst>
    <p:ext uri="{DCECCB84-F9BA-43D5-87BE-67443E8EF086}">
      <p15:sldGuideLst xmlns:p15="http://schemas.microsoft.com/office/powerpoint/2012/main">
        <p15:guide id="1" orient="horz" pos="981">
          <p15:clr>
            <a:srgbClr val="FBAE40"/>
          </p15:clr>
        </p15:guide>
        <p15:guide id="2" orient="horz" pos="3913">
          <p15:clr>
            <a:srgbClr val="FBAE40"/>
          </p15:clr>
        </p15:guide>
        <p15:guide id="3" pos="71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Right with Two Images">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F50791B8-D324-4E79-89A4-5EBB6A4ECD49}"/>
              </a:ext>
            </a:extLst>
          </p:cNvPr>
          <p:cNvSpPr/>
          <p:nvPr userDrawn="1"/>
        </p:nvSpPr>
        <p:spPr>
          <a:xfrm>
            <a:off x="10360025" y="0"/>
            <a:ext cx="1831975" cy="1039914"/>
          </a:xfrm>
          <a:custGeom>
            <a:avLst/>
            <a:gdLst>
              <a:gd name="connsiteX0" fmla="*/ 0 w 3126081"/>
              <a:gd name="connsiteY0" fmla="*/ 0 h 1774508"/>
              <a:gd name="connsiteX1" fmla="*/ 43791 w 3126081"/>
              <a:gd name="connsiteY1" fmla="*/ 0 h 1774508"/>
              <a:gd name="connsiteX2" fmla="*/ 3087028 w 3126081"/>
              <a:gd name="connsiteY2" fmla="*/ 0 h 1774508"/>
              <a:gd name="connsiteX3" fmla="*/ 3126080 w 3126081"/>
              <a:gd name="connsiteY3" fmla="*/ 0 h 1774508"/>
              <a:gd name="connsiteX4" fmla="*/ 3126080 w 3126081"/>
              <a:gd name="connsiteY4" fmla="*/ 39042 h 1774508"/>
              <a:gd name="connsiteX5" fmla="*/ 3126081 w 3126081"/>
              <a:gd name="connsiteY5" fmla="*/ 39053 h 1774508"/>
              <a:gd name="connsiteX6" fmla="*/ 3126081 w 3126081"/>
              <a:gd name="connsiteY6" fmla="*/ 1734503 h 1774508"/>
              <a:gd name="connsiteX7" fmla="*/ 3126080 w 3126081"/>
              <a:gd name="connsiteY7" fmla="*/ 1734508 h 1774508"/>
              <a:gd name="connsiteX8" fmla="*/ 3126080 w 3126081"/>
              <a:gd name="connsiteY8" fmla="*/ 1774507 h 1774508"/>
              <a:gd name="connsiteX9" fmla="*/ 3087985 w 3126081"/>
              <a:gd name="connsiteY9" fmla="*/ 1774507 h 1774508"/>
              <a:gd name="connsiteX10" fmla="*/ 3087981 w 3126081"/>
              <a:gd name="connsiteY10" fmla="*/ 1774508 h 1774508"/>
              <a:gd name="connsiteX11" fmla="*/ 3085996 w 3126081"/>
              <a:gd name="connsiteY11" fmla="*/ 1774507 h 1774508"/>
              <a:gd name="connsiteX12" fmla="*/ 1745216 w 3126081"/>
              <a:gd name="connsiteY12" fmla="*/ 1774507 h 1774508"/>
              <a:gd name="connsiteX13" fmla="*/ 1745216 w 3126081"/>
              <a:gd name="connsiteY13" fmla="*/ 1773829 h 1774508"/>
              <a:gd name="connsiteX14" fmla="*/ 1204888 w 3126081"/>
              <a:gd name="connsiteY14" fmla="*/ 1773555 h 1774508"/>
              <a:gd name="connsiteX15" fmla="*/ 529566 w 3126081"/>
              <a:gd name="connsiteY15" fmla="*/ 1501140 h 1774508"/>
              <a:gd name="connsiteX16" fmla="*/ 50458 w 3126081"/>
              <a:gd name="connsiteY16" fmla="*/ 661988 h 1774508"/>
              <a:gd name="connsiteX17" fmla="*/ 1880 w 3126081"/>
              <a:gd name="connsiteY17" fmla="*/ 351830 h 1774508"/>
              <a:gd name="connsiteX18" fmla="*/ 0 w 3126081"/>
              <a:gd name="connsiteY18" fmla="*/ 0 h 177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081" h="1774508">
                <a:moveTo>
                  <a:pt x="0" y="0"/>
                </a:moveTo>
                <a:lnTo>
                  <a:pt x="43791" y="0"/>
                </a:lnTo>
                <a:lnTo>
                  <a:pt x="3087028" y="0"/>
                </a:lnTo>
                <a:lnTo>
                  <a:pt x="3126080" y="0"/>
                </a:lnTo>
                <a:lnTo>
                  <a:pt x="3126080" y="39042"/>
                </a:lnTo>
                <a:cubicBezTo>
                  <a:pt x="3126080" y="39046"/>
                  <a:pt x="3126081" y="39049"/>
                  <a:pt x="3126081" y="39053"/>
                </a:cubicBezTo>
                <a:cubicBezTo>
                  <a:pt x="3125128" y="603885"/>
                  <a:pt x="3125128" y="1169670"/>
                  <a:pt x="3126081" y="1734503"/>
                </a:cubicBezTo>
                <a:lnTo>
                  <a:pt x="3126080" y="1734508"/>
                </a:lnTo>
                <a:lnTo>
                  <a:pt x="3126080" y="1774507"/>
                </a:lnTo>
                <a:lnTo>
                  <a:pt x="3087985" y="1774507"/>
                </a:lnTo>
                <a:lnTo>
                  <a:pt x="3087981" y="1774508"/>
                </a:lnTo>
                <a:lnTo>
                  <a:pt x="3085996" y="1774507"/>
                </a:lnTo>
                <a:lnTo>
                  <a:pt x="1745216" y="1774507"/>
                </a:lnTo>
                <a:lnTo>
                  <a:pt x="1745216" y="1773829"/>
                </a:lnTo>
                <a:lnTo>
                  <a:pt x="1204888" y="1773555"/>
                </a:lnTo>
                <a:cubicBezTo>
                  <a:pt x="943903" y="1772603"/>
                  <a:pt x="721971" y="1670685"/>
                  <a:pt x="529566" y="1501140"/>
                </a:cubicBezTo>
                <a:cubicBezTo>
                  <a:pt x="276201" y="1276350"/>
                  <a:pt x="129516" y="987743"/>
                  <a:pt x="50458" y="661988"/>
                </a:cubicBezTo>
                <a:cubicBezTo>
                  <a:pt x="25693" y="558642"/>
                  <a:pt x="9739" y="455534"/>
                  <a:pt x="1880" y="351830"/>
                </a:cubicBezTo>
                <a:cubicBezTo>
                  <a:pt x="1253" y="234553"/>
                  <a:pt x="627" y="117277"/>
                  <a:pt x="0" y="0"/>
                </a:cubicBezTo>
                <a:close/>
              </a:path>
            </a:pathLst>
          </a:custGeom>
          <a:solidFill>
            <a:srgbClr val="06B0BD"/>
          </a:solidFill>
          <a:ln w="9525" cap="flat">
            <a:noFill/>
            <a:prstDash val="solid"/>
            <a:miter/>
          </a:ln>
        </p:spPr>
        <p:txBody>
          <a:bodyPr rtlCol="0" anchor="ctr"/>
          <a:lstStyle/>
          <a:p>
            <a:endParaRPr lang="en-AU"/>
          </a:p>
        </p:txBody>
      </p:sp>
      <p:sp>
        <p:nvSpPr>
          <p:cNvPr id="9" name="Picture Placeholder 11">
            <a:extLst>
              <a:ext uri="{FF2B5EF4-FFF2-40B4-BE49-F238E27FC236}">
                <a16:creationId xmlns:a16="http://schemas.microsoft.com/office/drawing/2014/main" id="{FF57F4E5-E4F8-4D91-B578-89EA5075FD2A}"/>
              </a:ext>
            </a:extLst>
          </p:cNvPr>
          <p:cNvSpPr>
            <a:spLocks noGrp="1"/>
          </p:cNvSpPr>
          <p:nvPr>
            <p:ph type="pic" sz="quarter" idx="13" hasCustomPrompt="1"/>
          </p:nvPr>
        </p:nvSpPr>
        <p:spPr>
          <a:xfrm>
            <a:off x="0" y="0"/>
            <a:ext cx="5880100" cy="33666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1" name="Picture Placeholder 11">
            <a:extLst>
              <a:ext uri="{FF2B5EF4-FFF2-40B4-BE49-F238E27FC236}">
                <a16:creationId xmlns:a16="http://schemas.microsoft.com/office/drawing/2014/main" id="{EB0FF5BA-0382-46F8-8F9B-46CCB423C544}"/>
              </a:ext>
            </a:extLst>
          </p:cNvPr>
          <p:cNvSpPr>
            <a:spLocks noGrp="1"/>
          </p:cNvSpPr>
          <p:nvPr>
            <p:ph type="pic" sz="quarter" idx="15" hasCustomPrompt="1"/>
          </p:nvPr>
        </p:nvSpPr>
        <p:spPr>
          <a:xfrm>
            <a:off x="0" y="3491345"/>
            <a:ext cx="5880100" cy="3252356"/>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pic>
        <p:nvPicPr>
          <p:cNvPr id="10" name="Graphic 9">
            <a:extLst>
              <a:ext uri="{FF2B5EF4-FFF2-40B4-BE49-F238E27FC236}">
                <a16:creationId xmlns:a16="http://schemas.microsoft.com/office/drawing/2014/main" id="{294D766C-9FAE-4A28-9E2C-B76FD95792C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10874" y="166688"/>
            <a:ext cx="1223963" cy="653572"/>
          </a:xfrm>
          <a:prstGeom prst="rect">
            <a:avLst/>
          </a:prstGeom>
        </p:spPr>
      </p:pic>
      <p:sp>
        <p:nvSpPr>
          <p:cNvPr id="12" name="Slide Number Placeholder 5">
            <a:extLst>
              <a:ext uri="{FF2B5EF4-FFF2-40B4-BE49-F238E27FC236}">
                <a16:creationId xmlns:a16="http://schemas.microsoft.com/office/drawing/2014/main" id="{DCA601EE-14CA-4DA7-837E-E1A6B7361692}"/>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13" name="Title 1">
            <a:extLst>
              <a:ext uri="{FF2B5EF4-FFF2-40B4-BE49-F238E27FC236}">
                <a16:creationId xmlns:a16="http://schemas.microsoft.com/office/drawing/2014/main" id="{D28AAAAB-1E68-4325-971C-A1DD2E967A68}"/>
              </a:ext>
            </a:extLst>
          </p:cNvPr>
          <p:cNvSpPr>
            <a:spLocks noGrp="1"/>
          </p:cNvSpPr>
          <p:nvPr>
            <p:ph type="title" hasCustomPrompt="1"/>
          </p:nvPr>
        </p:nvSpPr>
        <p:spPr>
          <a:xfrm>
            <a:off x="6448335" y="1562100"/>
            <a:ext cx="4968000" cy="864000"/>
          </a:xfrm>
          <a:solidFill>
            <a:schemeClr val="accent6"/>
          </a:solidFill>
        </p:spPr>
        <p:txBody>
          <a:bodyPr lIns="108000" tIns="144000" rIns="108000" bIns="108000"/>
          <a:lstStyle>
            <a:lvl1pPr>
              <a:lnSpc>
                <a:spcPct val="85000"/>
              </a:lnSpc>
              <a:spcAft>
                <a:spcPts val="0"/>
              </a:spcAft>
              <a:defRPr sz="3000">
                <a:solidFill>
                  <a:schemeClr val="bg1"/>
                </a:solidFill>
              </a:defRPr>
            </a:lvl1pPr>
          </a:lstStyle>
          <a:p>
            <a:r>
              <a:rPr lang="en-US"/>
              <a:t>This is a  sub-heading</a:t>
            </a:r>
            <a:endParaRPr lang="en-AU"/>
          </a:p>
        </p:txBody>
      </p:sp>
      <p:sp>
        <p:nvSpPr>
          <p:cNvPr id="14" name="Content Placeholder 2">
            <a:extLst>
              <a:ext uri="{FF2B5EF4-FFF2-40B4-BE49-F238E27FC236}">
                <a16:creationId xmlns:a16="http://schemas.microsoft.com/office/drawing/2014/main" id="{F874F079-EF9F-4D94-A9C6-92448C020EA5}"/>
              </a:ext>
            </a:extLst>
          </p:cNvPr>
          <p:cNvSpPr>
            <a:spLocks noGrp="1"/>
          </p:cNvSpPr>
          <p:nvPr>
            <p:ph idx="1" hasCustomPrompt="1"/>
          </p:nvPr>
        </p:nvSpPr>
        <p:spPr>
          <a:xfrm>
            <a:off x="6448335" y="2605132"/>
            <a:ext cx="4968000" cy="3524206"/>
          </a:xfrm>
          <a:prstGeom prst="rect">
            <a:avLst/>
          </a:prstGeom>
          <a:solidFill>
            <a:srgbClr val="E5CCEE"/>
          </a:solidFill>
        </p:spPr>
        <p:txBody>
          <a:bodyPr lIns="108000" tIns="108000" rIns="108000" bIns="108000">
            <a:noAutofit/>
          </a:bodyPr>
          <a:lstStyle>
            <a:lvl1pPr>
              <a:lnSpc>
                <a:spcPct val="100000"/>
              </a:lnSpc>
              <a:spcBef>
                <a:spcPts val="1200"/>
              </a:spcBef>
              <a:defRPr sz="1600">
                <a:solidFill>
                  <a:srgbClr val="616161"/>
                </a:solidFill>
              </a:defRPr>
            </a:lvl1pPr>
            <a:lvl2pPr>
              <a:lnSpc>
                <a:spcPct val="100000"/>
              </a:lnSpc>
              <a:defRPr sz="1500">
                <a:solidFill>
                  <a:schemeClr val="tx1"/>
                </a:solidFill>
              </a:defRPr>
            </a:lvl2pPr>
            <a:lvl3pPr>
              <a:defRPr sz="1500"/>
            </a:lvl3pPr>
            <a:lvl4pPr>
              <a:defRPr sz="1500"/>
            </a:lvl4pPr>
            <a:lvl5pPr>
              <a:defRPr sz="1500"/>
            </a:lvl5pPr>
          </a:lstStyle>
          <a:p>
            <a:pPr lvl="1"/>
            <a:r>
              <a:rPr lang="en-US"/>
              <a:t>This is body text. </a:t>
            </a:r>
            <a:r>
              <a:rPr lang="en-US" err="1"/>
              <a:t>amprica</a:t>
            </a:r>
            <a:r>
              <a:rPr lang="en-US"/>
              <a:t>; </a:t>
            </a:r>
            <a:r>
              <a:rPr lang="en-US" err="1"/>
              <a:t>inpro</a:t>
            </a:r>
            <a:r>
              <a:rPr lang="en-US"/>
              <a:t> </a:t>
            </a:r>
            <a:r>
              <a:rPr lang="en-US" err="1"/>
              <a:t>nihilius</a:t>
            </a:r>
            <a:r>
              <a:rPr lang="en-US"/>
              <a:t> </a:t>
            </a:r>
            <a:r>
              <a:rPr lang="en-US" err="1"/>
              <a:t>adet</a:t>
            </a:r>
            <a:r>
              <a:rPr lang="en-US"/>
              <a:t>,  </a:t>
            </a:r>
            <a:r>
              <a:rPr lang="en-US" err="1"/>
              <a:t>uncupimihil</a:t>
            </a:r>
            <a:r>
              <a:rPr lang="en-US"/>
              <a:t> </a:t>
            </a:r>
            <a:r>
              <a:rPr lang="en-US" err="1"/>
              <a:t>ublicae</a:t>
            </a:r>
            <a:r>
              <a:rPr lang="en-US"/>
              <a:t> que co </a:t>
            </a:r>
            <a:r>
              <a:rPr lang="en-US" err="1"/>
              <a:t>teriam</a:t>
            </a:r>
            <a:r>
              <a:rPr lang="en-US"/>
              <a:t> </a:t>
            </a:r>
            <a:r>
              <a:rPr lang="en-US" err="1"/>
              <a:t>inatquam</a:t>
            </a:r>
            <a:r>
              <a:rPr lang="en-US"/>
              <a:t>  hoc, cam </a:t>
            </a:r>
            <a:r>
              <a:rPr lang="en-US" err="1"/>
              <a:t>Ahabendi</a:t>
            </a:r>
            <a:r>
              <a:rPr lang="en-US"/>
              <a:t> </a:t>
            </a:r>
            <a:r>
              <a:rPr lang="en-US" err="1"/>
              <a:t>enihil</a:t>
            </a:r>
            <a:r>
              <a:rPr lang="en-US"/>
              <a:t> </a:t>
            </a:r>
            <a:r>
              <a:rPr lang="en-US" err="1"/>
              <a:t>hostis</a:t>
            </a:r>
            <a:r>
              <a:rPr lang="en-US"/>
              <a:t>, </a:t>
            </a:r>
            <a:r>
              <a:rPr lang="en-US" err="1"/>
              <a:t>nos</a:t>
            </a:r>
            <a:r>
              <a:rPr lang="en-US"/>
              <a:t> ex me  ad </a:t>
            </a:r>
            <a:r>
              <a:rPr lang="en-US" err="1"/>
              <a:t>furae</a:t>
            </a:r>
            <a:r>
              <a:rPr lang="en-US"/>
              <a:t>, </a:t>
            </a:r>
            <a:r>
              <a:rPr lang="en-US" err="1"/>
              <a:t>veris</a:t>
            </a:r>
            <a:r>
              <a:rPr lang="en-US"/>
              <a:t> </a:t>
            </a:r>
            <a:r>
              <a:rPr lang="en-US" err="1"/>
              <a:t>inium</a:t>
            </a:r>
            <a:r>
              <a:rPr lang="en-US"/>
              <a:t> ad cri in </a:t>
            </a:r>
            <a:r>
              <a:rPr lang="en-US" err="1"/>
              <a:t>tere</a:t>
            </a:r>
            <a:r>
              <a:rPr lang="en-US"/>
              <a:t> </a:t>
            </a:r>
            <a:r>
              <a:rPr lang="en-US" err="1"/>
              <a:t>tem</a:t>
            </a:r>
            <a:r>
              <a:rPr lang="en-US"/>
              <a:t> </a:t>
            </a:r>
            <a:r>
              <a:rPr lang="en-US" err="1"/>
              <a:t>aride</a:t>
            </a:r>
            <a:r>
              <a:rPr lang="en-US"/>
              <a:t>  telia </a:t>
            </a:r>
            <a:r>
              <a:rPr lang="en-US" err="1"/>
              <a:t>opublis</a:t>
            </a:r>
            <a:r>
              <a:rPr lang="en-US"/>
              <a:t> ser que </a:t>
            </a:r>
            <a:r>
              <a:rPr lang="en-US" err="1"/>
              <a:t>aussed</a:t>
            </a:r>
            <a:r>
              <a:rPr lang="en-US"/>
              <a:t> </a:t>
            </a:r>
            <a:r>
              <a:rPr lang="en-US" err="1"/>
              <a:t>sedetorunum</a:t>
            </a:r>
            <a:r>
              <a:rPr lang="en-US"/>
              <a:t> </a:t>
            </a:r>
            <a:r>
              <a:rPr lang="en-US" err="1"/>
              <a:t>te</a:t>
            </a:r>
            <a:r>
              <a:rPr lang="en-US"/>
              <a:t>  </a:t>
            </a:r>
            <a:r>
              <a:rPr lang="en-US" err="1"/>
              <a:t>faciam</a:t>
            </a:r>
            <a:r>
              <a:rPr lang="en-US"/>
              <a:t> non </a:t>
            </a:r>
            <a:r>
              <a:rPr lang="en-US" err="1"/>
              <a:t>tes</a:t>
            </a:r>
            <a:r>
              <a:rPr lang="en-US"/>
              <a:t> </a:t>
            </a:r>
            <a:r>
              <a:rPr lang="en-US" err="1"/>
              <a:t>audam</a:t>
            </a:r>
            <a:r>
              <a:rPr lang="en-US"/>
              <a:t> or ad </a:t>
            </a:r>
            <a:r>
              <a:rPr lang="en-US" err="1"/>
              <a:t>iam</a:t>
            </a:r>
            <a:r>
              <a:rPr lang="en-US"/>
              <a:t> </a:t>
            </a:r>
            <a:r>
              <a:rPr lang="en-US" err="1"/>
              <a:t>muratuam</a:t>
            </a:r>
            <a:r>
              <a:rPr lang="en-US"/>
              <a:t>  </a:t>
            </a:r>
            <a:r>
              <a:rPr lang="en-US" err="1"/>
              <a:t>pultorte</a:t>
            </a:r>
            <a:r>
              <a:rPr lang="en-US"/>
              <a:t> </a:t>
            </a:r>
            <a:r>
              <a:rPr lang="en-US" err="1"/>
              <a:t>tero</a:t>
            </a:r>
            <a:r>
              <a:rPr lang="en-US"/>
              <a:t> </a:t>
            </a:r>
            <a:r>
              <a:rPr lang="en-US" err="1"/>
              <a:t>efac</a:t>
            </a:r>
            <a:r>
              <a:rPr lang="en-US"/>
              <a:t> re con </a:t>
            </a:r>
            <a:r>
              <a:rPr lang="en-US" err="1"/>
              <a:t>hae</a:t>
            </a:r>
            <a:r>
              <a:rPr lang="en-US"/>
              <a:t> </a:t>
            </a:r>
            <a:r>
              <a:rPr lang="en-US" err="1"/>
              <a:t>atum</a:t>
            </a:r>
            <a:r>
              <a:rPr lang="en-US"/>
              <a:t> pro  </a:t>
            </a:r>
            <a:r>
              <a:rPr lang="en-US" err="1"/>
              <a:t>hostribus</a:t>
            </a:r>
            <a:r>
              <a:rPr lang="en-US"/>
              <a:t>, </a:t>
            </a:r>
            <a:r>
              <a:rPr lang="en-US" err="1"/>
              <a:t>ubis</a:t>
            </a:r>
            <a:r>
              <a:rPr lang="en-US"/>
              <a:t>. </a:t>
            </a:r>
            <a:r>
              <a:rPr lang="en-US" err="1"/>
              <a:t>Vivius</a:t>
            </a:r>
            <a:r>
              <a:rPr lang="en-US"/>
              <a:t> crus se </a:t>
            </a:r>
            <a:r>
              <a:rPr lang="en-US" err="1"/>
              <a:t>comnocaes</a:t>
            </a:r>
            <a:r>
              <a:rPr lang="en-US"/>
              <a:t>?</a:t>
            </a:r>
          </a:p>
          <a:p>
            <a:pPr lvl="1"/>
            <a:r>
              <a:rPr lang="en-US" err="1"/>
              <a:t>Ignatui</a:t>
            </a:r>
            <a:r>
              <a:rPr lang="en-US"/>
              <a:t> sent di </a:t>
            </a:r>
            <a:r>
              <a:rPr lang="en-US" err="1"/>
              <a:t>ium</a:t>
            </a:r>
            <a:r>
              <a:rPr lang="en-US"/>
              <a:t>, et? O </a:t>
            </a:r>
            <a:r>
              <a:rPr lang="en-US" err="1"/>
              <a:t>tanum</a:t>
            </a:r>
            <a:r>
              <a:rPr lang="en-US"/>
              <a:t> is re  </a:t>
            </a:r>
            <a:r>
              <a:rPr lang="en-US" err="1"/>
              <a:t>etorumus</a:t>
            </a:r>
            <a:r>
              <a:rPr lang="en-US"/>
              <a:t>, </a:t>
            </a:r>
            <a:r>
              <a:rPr lang="en-US" err="1"/>
              <a:t>ius</a:t>
            </a:r>
            <a:r>
              <a:rPr lang="en-US"/>
              <a:t> </a:t>
            </a:r>
            <a:r>
              <a:rPr lang="en-US" err="1"/>
              <a:t>fecondem</a:t>
            </a:r>
            <a:r>
              <a:rPr lang="en-US"/>
              <a:t> </a:t>
            </a:r>
            <a:r>
              <a:rPr lang="en-US" err="1"/>
              <a:t>Rommovescris</a:t>
            </a:r>
            <a:r>
              <a:rPr lang="en-US"/>
              <a:t> </a:t>
            </a:r>
            <a:r>
              <a:rPr lang="en-US" err="1"/>
              <a:t>publin</a:t>
            </a:r>
            <a:r>
              <a:rPr lang="en-US"/>
              <a:t>  </a:t>
            </a:r>
            <a:r>
              <a:rPr lang="en-US" err="1"/>
              <a:t>te</a:t>
            </a:r>
            <a:r>
              <a:rPr lang="en-US"/>
              <a:t>, et; </a:t>
            </a:r>
            <a:r>
              <a:rPr lang="en-US" err="1"/>
              <a:t>hac</a:t>
            </a:r>
            <a:r>
              <a:rPr lang="en-US"/>
              <a:t> </a:t>
            </a:r>
            <a:r>
              <a:rPr lang="en-US" err="1"/>
              <a:t>movidet</a:t>
            </a:r>
            <a:r>
              <a:rPr lang="en-US"/>
              <a:t>, </a:t>
            </a:r>
            <a:r>
              <a:rPr lang="en-US" err="1"/>
              <a:t>noctui</a:t>
            </a:r>
            <a:r>
              <a:rPr lang="en-US"/>
              <a:t> </a:t>
            </a:r>
            <a:r>
              <a:rPr lang="en-US" err="1"/>
              <a:t>sultiem</a:t>
            </a:r>
            <a:r>
              <a:rPr lang="en-US"/>
              <a:t> </a:t>
            </a:r>
            <a:r>
              <a:rPr lang="en-US" err="1"/>
              <a:t>iam</a:t>
            </a:r>
            <a:r>
              <a:rPr lang="en-US"/>
              <a:t> </a:t>
            </a:r>
            <a:r>
              <a:rPr lang="en-US" err="1"/>
              <a:t>dit</a:t>
            </a:r>
            <a:r>
              <a:rPr lang="en-US"/>
              <a:t>,  </a:t>
            </a:r>
            <a:r>
              <a:rPr lang="en-US" err="1"/>
              <a:t>cupienices</a:t>
            </a:r>
            <a:r>
              <a:rPr lang="en-US"/>
              <a:t> mus.</a:t>
            </a:r>
          </a:p>
          <a:p>
            <a:pPr lvl="1"/>
            <a:r>
              <a:rPr lang="en-US"/>
              <a:t>Fes? </a:t>
            </a:r>
            <a:r>
              <a:rPr lang="en-US" err="1"/>
              <a:t>Habunum</a:t>
            </a:r>
            <a:r>
              <a:rPr lang="en-US"/>
              <a:t> is. </a:t>
            </a:r>
            <a:r>
              <a:rPr lang="en-US" err="1"/>
              <a:t>Aciptid</a:t>
            </a:r>
            <a:r>
              <a:rPr lang="en-US"/>
              <a:t> co us </a:t>
            </a:r>
            <a:r>
              <a:rPr lang="en-US" err="1"/>
              <a:t>egilin</a:t>
            </a:r>
            <a:r>
              <a:rPr lang="en-US"/>
              <a:t>  </a:t>
            </a:r>
            <a:r>
              <a:rPr lang="en-US" err="1"/>
              <a:t>senatum</a:t>
            </a:r>
            <a:r>
              <a:rPr lang="en-US"/>
              <a:t> </a:t>
            </a:r>
            <a:r>
              <a:rPr lang="en-US" err="1"/>
              <a:t>postiam</a:t>
            </a:r>
            <a:r>
              <a:rPr lang="en-US"/>
              <a:t> </a:t>
            </a:r>
            <a:r>
              <a:rPr lang="en-US" err="1"/>
              <a:t>movem</a:t>
            </a:r>
            <a:r>
              <a:rPr lang="en-US"/>
              <a:t> et </a:t>
            </a:r>
            <a:r>
              <a:rPr lang="en-US" err="1"/>
              <a:t>vivehen</a:t>
            </a:r>
            <a:r>
              <a:rPr lang="en-US"/>
              <a:t> </a:t>
            </a:r>
            <a:r>
              <a:rPr lang="en-US" err="1"/>
              <a:t>teriostis</a:t>
            </a:r>
            <a:r>
              <a:rPr lang="en-US"/>
              <a:t>,</a:t>
            </a:r>
          </a:p>
        </p:txBody>
      </p:sp>
      <p:sp>
        <p:nvSpPr>
          <p:cNvPr id="15" name="Rectangle 14">
            <a:extLst>
              <a:ext uri="{FF2B5EF4-FFF2-40B4-BE49-F238E27FC236}">
                <a16:creationId xmlns:a16="http://schemas.microsoft.com/office/drawing/2014/main" id="{12FBB5F8-A186-4C07-A0BC-2EFB208DA84B}"/>
              </a:ext>
            </a:extLst>
          </p:cNvPr>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2985245"/>
      </p:ext>
    </p:extLst>
  </p:cSld>
  <p:clrMapOvr>
    <a:masterClrMapping/>
  </p:clrMapOvr>
  <p:extLst>
    <p:ext uri="{DCECCB84-F9BA-43D5-87BE-67443E8EF086}">
      <p15:sldGuideLst xmlns:p15="http://schemas.microsoft.com/office/powerpoint/2012/main">
        <p15:guide id="1" pos="597" userDrawn="1">
          <p15:clr>
            <a:srgbClr val="FBAE40"/>
          </p15:clr>
        </p15:guide>
        <p15:guide id="2" orient="horz" pos="981" userDrawn="1">
          <p15:clr>
            <a:srgbClr val="FBAE40"/>
          </p15:clr>
        </p15:guide>
        <p15:guide id="3" orient="horz" pos="3861" userDrawn="1">
          <p15:clr>
            <a:srgbClr val="FBAE40"/>
          </p15:clr>
        </p15:guide>
        <p15:guide id="4" pos="3704" userDrawn="1">
          <p15:clr>
            <a:srgbClr val="FBAE40"/>
          </p15:clr>
        </p15:guide>
        <p15:guide id="5" pos="406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Text Two Image Blue">
    <p:bg>
      <p:bgPr>
        <a:solidFill>
          <a:srgbClr val="51AAB9"/>
        </a:solidFill>
        <a:effectLst/>
      </p:bgPr>
    </p:bg>
    <p:spTree>
      <p:nvGrpSpPr>
        <p:cNvPr id="1" name=""/>
        <p:cNvGrpSpPr/>
        <p:nvPr/>
      </p:nvGrpSpPr>
      <p:grpSpPr>
        <a:xfrm>
          <a:off x="0" y="0"/>
          <a:ext cx="0" cy="0"/>
          <a:chOff x="0" y="0"/>
          <a:chExt cx="0" cy="0"/>
        </a:xfrm>
      </p:grpSpPr>
      <p:sp>
        <p:nvSpPr>
          <p:cNvPr id="16" name="Picture Placeholder 11">
            <a:extLst>
              <a:ext uri="{FF2B5EF4-FFF2-40B4-BE49-F238E27FC236}">
                <a16:creationId xmlns:a16="http://schemas.microsoft.com/office/drawing/2014/main" id="{51DDB660-6341-4E5C-BB66-B8D3154FBF10}"/>
              </a:ext>
            </a:extLst>
          </p:cNvPr>
          <p:cNvSpPr>
            <a:spLocks noGrp="1"/>
          </p:cNvSpPr>
          <p:nvPr>
            <p:ph type="pic" sz="quarter" idx="14" hasCustomPrompt="1"/>
          </p:nvPr>
        </p:nvSpPr>
        <p:spPr>
          <a:xfrm>
            <a:off x="6096000" y="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 and send to back</a:t>
            </a:r>
          </a:p>
        </p:txBody>
      </p:sp>
      <p:sp>
        <p:nvSpPr>
          <p:cNvPr id="2" name="Title 1">
            <a:extLst>
              <a:ext uri="{FF2B5EF4-FFF2-40B4-BE49-F238E27FC236}">
                <a16:creationId xmlns:a16="http://schemas.microsoft.com/office/drawing/2014/main" id="{98F24DBB-1DDB-43D2-A964-59E638781ECE}"/>
              </a:ext>
            </a:extLst>
          </p:cNvPr>
          <p:cNvSpPr>
            <a:spLocks noGrp="1"/>
          </p:cNvSpPr>
          <p:nvPr>
            <p:ph type="title" hasCustomPrompt="1"/>
          </p:nvPr>
        </p:nvSpPr>
        <p:spPr>
          <a:xfrm>
            <a:off x="803275" y="459014"/>
            <a:ext cx="4536000" cy="800100"/>
          </a:xfrm>
        </p:spPr>
        <p:txBody>
          <a:bodyPr/>
          <a:lstStyle>
            <a:lvl1pPr>
              <a:lnSpc>
                <a:spcPct val="85000"/>
              </a:lnSpc>
              <a:spcBef>
                <a:spcPts val="0"/>
              </a:spcBef>
              <a:spcAft>
                <a:spcPts val="0"/>
              </a:spcAft>
              <a:defRPr sz="3000" cap="none" baseline="0">
                <a:solidFill>
                  <a:schemeClr val="bg1"/>
                </a:solidFill>
              </a:defRPr>
            </a:lvl1pPr>
          </a:lstStyle>
          <a:p>
            <a:r>
              <a:rPr lang="en-US"/>
              <a:t>This is a sub-heading</a:t>
            </a:r>
            <a:endParaRPr lang="en-AU"/>
          </a:p>
        </p:txBody>
      </p:sp>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803274" y="1557338"/>
            <a:ext cx="4536000" cy="1662068"/>
          </a:xfrm>
          <a:prstGeom prst="rect">
            <a:avLst/>
          </a:prstGeom>
        </p:spPr>
        <p:txBody>
          <a:bodyPr>
            <a:noAutofit/>
          </a:bodyPr>
          <a:lstStyle>
            <a:lvl1pPr>
              <a:lnSpc>
                <a:spcPct val="95000"/>
              </a:lnSpc>
              <a:spcBef>
                <a:spcPts val="1200"/>
              </a:spcBef>
              <a:defRPr sz="1600">
                <a:solidFill>
                  <a:schemeClr val="bg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9" name="Picture Placeholder 11">
            <a:extLst>
              <a:ext uri="{FF2B5EF4-FFF2-40B4-BE49-F238E27FC236}">
                <a16:creationId xmlns:a16="http://schemas.microsoft.com/office/drawing/2014/main" id="{3BD427FB-EC36-4313-A3A3-3DB767001B45}"/>
              </a:ext>
            </a:extLst>
          </p:cNvPr>
          <p:cNvSpPr>
            <a:spLocks noGrp="1"/>
          </p:cNvSpPr>
          <p:nvPr>
            <p:ph type="pic" sz="quarter" idx="16" hasCustomPrompt="1"/>
          </p:nvPr>
        </p:nvSpPr>
        <p:spPr>
          <a:xfrm>
            <a:off x="0" y="343800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3" name="Content Placeholder 2">
            <a:extLst>
              <a:ext uri="{FF2B5EF4-FFF2-40B4-BE49-F238E27FC236}">
                <a16:creationId xmlns:a16="http://schemas.microsoft.com/office/drawing/2014/main" id="{1C4D5B58-346F-4736-9F85-32EDD1209E3E}"/>
              </a:ext>
            </a:extLst>
          </p:cNvPr>
          <p:cNvSpPr>
            <a:spLocks noGrp="1"/>
          </p:cNvSpPr>
          <p:nvPr>
            <p:ph idx="17" hasCustomPrompt="1"/>
          </p:nvPr>
        </p:nvSpPr>
        <p:spPr>
          <a:xfrm>
            <a:off x="6913789" y="4939165"/>
            <a:ext cx="4536000" cy="1662068"/>
          </a:xfrm>
          <a:prstGeom prst="rect">
            <a:avLst/>
          </a:prstGeom>
        </p:spPr>
        <p:txBody>
          <a:bodyPr>
            <a:noAutofit/>
          </a:bodyPr>
          <a:lstStyle>
            <a:lvl1pPr>
              <a:lnSpc>
                <a:spcPct val="95000"/>
              </a:lnSpc>
              <a:spcBef>
                <a:spcPts val="1200"/>
              </a:spcBef>
              <a:defRPr sz="1600">
                <a:solidFill>
                  <a:schemeClr val="bg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7" name="Text Placeholder 6">
            <a:extLst>
              <a:ext uri="{FF2B5EF4-FFF2-40B4-BE49-F238E27FC236}">
                <a16:creationId xmlns:a16="http://schemas.microsoft.com/office/drawing/2014/main" id="{D1FDFA2A-B4F8-4C1F-978E-88B365B035E8}"/>
              </a:ext>
            </a:extLst>
          </p:cNvPr>
          <p:cNvSpPr>
            <a:spLocks noGrp="1"/>
          </p:cNvSpPr>
          <p:nvPr>
            <p:ph type="body" sz="quarter" idx="19" hasCustomPrompt="1"/>
          </p:nvPr>
        </p:nvSpPr>
        <p:spPr>
          <a:xfrm>
            <a:off x="6913790" y="3859891"/>
            <a:ext cx="4536000" cy="799200"/>
          </a:xfrm>
        </p:spPr>
        <p:txBody>
          <a:bodyPr anchor="ctr" anchorCtr="0">
            <a:noAutofit/>
          </a:bodyPr>
          <a:lstStyle>
            <a:lvl1pPr>
              <a:lnSpc>
                <a:spcPct val="85000"/>
              </a:lnSpc>
              <a:spcBef>
                <a:spcPts val="0"/>
              </a:spcBef>
              <a:spcAft>
                <a:spcPts val="0"/>
              </a:spcAft>
              <a:defRPr sz="3000" b="1" cap="none" baseline="0">
                <a:solidFill>
                  <a:schemeClr val="bg1"/>
                </a:solidFill>
              </a:defRPr>
            </a:lvl1pPr>
          </a:lstStyle>
          <a:p>
            <a:pPr lvl="0"/>
            <a:r>
              <a:rPr lang="en-US"/>
              <a:t>This is a sub-heading</a:t>
            </a:r>
          </a:p>
        </p:txBody>
      </p:sp>
      <p:sp>
        <p:nvSpPr>
          <p:cNvPr id="9" name="Slide Number Placeholder 5">
            <a:extLst>
              <a:ext uri="{FF2B5EF4-FFF2-40B4-BE49-F238E27FC236}">
                <a16:creationId xmlns:a16="http://schemas.microsoft.com/office/drawing/2014/main" id="{C25DB883-FB43-4F6D-B0A1-53FFECC999D5}"/>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20" name="Text Placeholder 12">
            <a:extLst>
              <a:ext uri="{FF2B5EF4-FFF2-40B4-BE49-F238E27FC236}">
                <a16:creationId xmlns:a16="http://schemas.microsoft.com/office/drawing/2014/main" id="{5515F0DE-B3CF-4DE2-9D92-52D35DEC9931}"/>
              </a:ext>
            </a:extLst>
          </p:cNvPr>
          <p:cNvSpPr>
            <a:spLocks noGrp="1" noChangeAspect="1"/>
          </p:cNvSpPr>
          <p:nvPr>
            <p:ph type="body" sz="quarter" idx="20" hasCustomPrompt="1"/>
          </p:nvPr>
        </p:nvSpPr>
        <p:spPr>
          <a:xfrm>
            <a:off x="10342648" y="-9524"/>
            <a:ext cx="1868400" cy="1062750"/>
          </a:xfrm>
          <a:blipFill>
            <a:blip>
              <a:extLst>
                <a:ext uri="{96DAC541-7B7A-43D3-8B79-37D633B846F1}">
                  <asvg:svgBlip xmlns:asvg="http://schemas.microsoft.com/office/drawing/2016/SVG/main" r:embed="rId2"/>
                </a:ext>
              </a:extLst>
            </a:blip>
            <a:srcRect/>
            <a:stretch>
              <a:fillRect l="294" r="294"/>
            </a:stretch>
          </a:blipFill>
        </p:spPr>
        <p:txBody>
          <a:bodyPr/>
          <a:lstStyle/>
          <a:p>
            <a:pPr lvl="0"/>
            <a:r>
              <a:rPr lang="en-AU"/>
              <a:t> </a:t>
            </a:r>
          </a:p>
        </p:txBody>
      </p:sp>
    </p:spTree>
    <p:extLst>
      <p:ext uri="{BB962C8B-B14F-4D97-AF65-F5344CB8AC3E}">
        <p14:creationId xmlns:p14="http://schemas.microsoft.com/office/powerpoint/2010/main" val="507707764"/>
      </p:ext>
    </p:extLst>
  </p:cSld>
  <p:clrMapOvr>
    <a:masterClrMapping/>
  </p:clrMapOvr>
  <p:extLst>
    <p:ext uri="{DCECCB84-F9BA-43D5-87BE-67443E8EF086}">
      <p15:sldGuideLst xmlns:p15="http://schemas.microsoft.com/office/powerpoint/2012/main">
        <p15:guide id="2" orient="horz" pos="981" userDrawn="1">
          <p15:clr>
            <a:srgbClr val="FBAE40"/>
          </p15:clr>
        </p15:guide>
        <p15:guide id="3" orient="horz" pos="3861" userDrawn="1">
          <p15:clr>
            <a:srgbClr val="FBAE40"/>
          </p15:clr>
        </p15:guide>
        <p15:guide id="5"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Text Two Image Whit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4DBB-1DDB-43D2-A964-59E638781ECE}"/>
              </a:ext>
            </a:extLst>
          </p:cNvPr>
          <p:cNvSpPr>
            <a:spLocks noGrp="1"/>
          </p:cNvSpPr>
          <p:nvPr>
            <p:ph type="title" hasCustomPrompt="1"/>
          </p:nvPr>
        </p:nvSpPr>
        <p:spPr>
          <a:xfrm>
            <a:off x="803275" y="459014"/>
            <a:ext cx="4536000" cy="800100"/>
          </a:xfrm>
        </p:spPr>
        <p:txBody>
          <a:bodyPr vert="horz" lIns="0" tIns="0" rIns="0" bIns="0" rtlCol="0" anchor="ctr" anchorCtr="0">
            <a:noAutofit/>
          </a:bodyPr>
          <a:lstStyle>
            <a:lvl1pPr>
              <a:lnSpc>
                <a:spcPct val="85000"/>
              </a:lnSpc>
              <a:spcAft>
                <a:spcPts val="0"/>
              </a:spcAft>
              <a:defRPr lang="en-AU" dirty="0">
                <a:solidFill>
                  <a:schemeClr val="bg1"/>
                </a:solidFill>
              </a:defRPr>
            </a:lvl1pPr>
          </a:lstStyle>
          <a:p>
            <a:pPr marL="0" lvl="0" indent="0">
              <a:lnSpc>
                <a:spcPct val="100000"/>
              </a:lnSpc>
              <a:spcBef>
                <a:spcPts val="0"/>
              </a:spcBef>
              <a:spcAft>
                <a:spcPts val="600"/>
              </a:spcAft>
              <a:buClr>
                <a:srgbClr val="51AAB9"/>
              </a:buClr>
              <a:buFontTx/>
            </a:pPr>
            <a:r>
              <a:rPr lang="en-US"/>
              <a:t>This is a sub-heading</a:t>
            </a:r>
            <a:endParaRPr lang="en-AU"/>
          </a:p>
        </p:txBody>
      </p:sp>
      <p:sp>
        <p:nvSpPr>
          <p:cNvPr id="3" name="Content Placeholder 2">
            <a:extLst>
              <a:ext uri="{FF2B5EF4-FFF2-40B4-BE49-F238E27FC236}">
                <a16:creationId xmlns:a16="http://schemas.microsoft.com/office/drawing/2014/main" id="{26E863D4-F1E5-409D-AC89-99B5DB91098E}"/>
              </a:ext>
            </a:extLst>
          </p:cNvPr>
          <p:cNvSpPr>
            <a:spLocks noGrp="1"/>
          </p:cNvSpPr>
          <p:nvPr>
            <p:ph idx="1" hasCustomPrompt="1"/>
          </p:nvPr>
        </p:nvSpPr>
        <p:spPr>
          <a:xfrm>
            <a:off x="803275" y="1557338"/>
            <a:ext cx="4536000" cy="1662068"/>
          </a:xfrm>
          <a:prstGeom prst="rect">
            <a:avLst/>
          </a:prstGeom>
        </p:spPr>
        <p:txBody>
          <a:bodyPr>
            <a:noAutofit/>
          </a:bodyPr>
          <a:lstStyle>
            <a:lvl1pPr>
              <a:lnSpc>
                <a:spcPct val="95000"/>
              </a:lnSpc>
              <a:spcBef>
                <a:spcPts val="1200"/>
              </a:spcBef>
              <a:defRPr sz="1600">
                <a:solidFill>
                  <a:srgbClr val="61616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6" name="Picture Placeholder 11">
            <a:extLst>
              <a:ext uri="{FF2B5EF4-FFF2-40B4-BE49-F238E27FC236}">
                <a16:creationId xmlns:a16="http://schemas.microsoft.com/office/drawing/2014/main" id="{51DDB660-6341-4E5C-BB66-B8D3154FBF10}"/>
              </a:ext>
            </a:extLst>
          </p:cNvPr>
          <p:cNvSpPr>
            <a:spLocks noGrp="1"/>
          </p:cNvSpPr>
          <p:nvPr>
            <p:ph type="pic" sz="quarter" idx="14" hasCustomPrompt="1"/>
          </p:nvPr>
        </p:nvSpPr>
        <p:spPr>
          <a:xfrm>
            <a:off x="6096000" y="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 and send to back</a:t>
            </a:r>
          </a:p>
        </p:txBody>
      </p:sp>
      <p:sp>
        <p:nvSpPr>
          <p:cNvPr id="19" name="Picture Placeholder 11">
            <a:extLst>
              <a:ext uri="{FF2B5EF4-FFF2-40B4-BE49-F238E27FC236}">
                <a16:creationId xmlns:a16="http://schemas.microsoft.com/office/drawing/2014/main" id="{3BD427FB-EC36-4313-A3A3-3DB767001B45}"/>
              </a:ext>
            </a:extLst>
          </p:cNvPr>
          <p:cNvSpPr>
            <a:spLocks noGrp="1"/>
          </p:cNvSpPr>
          <p:nvPr>
            <p:ph type="pic" sz="quarter" idx="16" hasCustomPrompt="1"/>
          </p:nvPr>
        </p:nvSpPr>
        <p:spPr>
          <a:xfrm>
            <a:off x="0" y="3438000"/>
            <a:ext cx="6096000" cy="3420000"/>
          </a:xfrm>
          <a:prstGeom prst="rect">
            <a:avLst/>
          </a:prstGeom>
          <a:solidFill>
            <a:schemeClr val="bg1">
              <a:lumMod val="95000"/>
            </a:schemeClr>
          </a:solidFill>
        </p:spPr>
        <p:txBody>
          <a:bodyPr lIns="0" tIns="180000" rIns="0"/>
          <a:lstStyle>
            <a:lvl1pPr marL="0" indent="0" algn="ctr">
              <a:buNone/>
              <a:defRPr/>
            </a:lvl1pPr>
          </a:lstStyle>
          <a:p>
            <a:r>
              <a:rPr lang="en-AU"/>
              <a:t>Insert Image</a:t>
            </a:r>
          </a:p>
        </p:txBody>
      </p:sp>
      <p:sp>
        <p:nvSpPr>
          <p:cNvPr id="23" name="Content Placeholder 2">
            <a:extLst>
              <a:ext uri="{FF2B5EF4-FFF2-40B4-BE49-F238E27FC236}">
                <a16:creationId xmlns:a16="http://schemas.microsoft.com/office/drawing/2014/main" id="{1C4D5B58-346F-4736-9F85-32EDD1209E3E}"/>
              </a:ext>
            </a:extLst>
          </p:cNvPr>
          <p:cNvSpPr>
            <a:spLocks noGrp="1"/>
          </p:cNvSpPr>
          <p:nvPr>
            <p:ph idx="17" hasCustomPrompt="1"/>
          </p:nvPr>
        </p:nvSpPr>
        <p:spPr>
          <a:xfrm>
            <a:off x="6913789" y="4939165"/>
            <a:ext cx="4536000" cy="1662068"/>
          </a:xfrm>
          <a:prstGeom prst="rect">
            <a:avLst/>
          </a:prstGeom>
        </p:spPr>
        <p:txBody>
          <a:bodyPr>
            <a:noAutofit/>
          </a:bodyPr>
          <a:lstStyle>
            <a:lvl1pPr>
              <a:lnSpc>
                <a:spcPct val="95000"/>
              </a:lnSpc>
              <a:spcBef>
                <a:spcPts val="1200"/>
              </a:spcBef>
              <a:defRPr sz="1600">
                <a:solidFill>
                  <a:srgbClr val="616161"/>
                </a:solidFill>
              </a:defRPr>
            </a:lvl1pPr>
            <a:lvl2pPr>
              <a:defRPr sz="1500">
                <a:solidFill>
                  <a:schemeClr val="bg1"/>
                </a:solidFill>
              </a:defRPr>
            </a:lvl2pPr>
            <a:lvl3pPr>
              <a:defRPr sz="1500"/>
            </a:lvl3pPr>
            <a:lvl4pPr>
              <a:defRPr sz="1500"/>
            </a:lvl4pPr>
            <a:lvl5pPr>
              <a:defRPr sz="1500"/>
            </a:lvl5pPr>
          </a:lstStyle>
          <a:p>
            <a:pPr lvl="1"/>
            <a:r>
              <a:rPr lang="en-US"/>
              <a:t>This is body text. </a:t>
            </a:r>
            <a:r>
              <a:rPr lang="en-US" err="1"/>
              <a:t>Ligent</a:t>
            </a:r>
            <a:r>
              <a:rPr lang="en-US"/>
              <a:t> </a:t>
            </a:r>
            <a:r>
              <a:rPr lang="en-US" err="1"/>
              <a:t>inciente</a:t>
            </a:r>
            <a:r>
              <a:rPr lang="en-US"/>
              <a:t> </a:t>
            </a:r>
            <a:r>
              <a:rPr lang="en-US" err="1"/>
              <a:t>labo</a:t>
            </a:r>
            <a:r>
              <a:rPr lang="en-US"/>
              <a:t>. </a:t>
            </a:r>
            <a:r>
              <a:rPr lang="en-US" err="1"/>
              <a:t>Milit</a:t>
            </a:r>
            <a:r>
              <a:rPr lang="en-US"/>
              <a:t>,  </a:t>
            </a:r>
            <a:r>
              <a:rPr lang="en-US" err="1"/>
              <a:t>commolu</a:t>
            </a:r>
            <a:r>
              <a:rPr lang="en-US"/>
              <a:t> </a:t>
            </a:r>
            <a:r>
              <a:rPr lang="en-US" err="1"/>
              <a:t>ptatemporis</a:t>
            </a:r>
            <a:r>
              <a:rPr lang="en-US"/>
              <a:t> </a:t>
            </a:r>
            <a:r>
              <a:rPr lang="en-US" err="1"/>
              <a:t>est</a:t>
            </a:r>
            <a:r>
              <a:rPr lang="en-US"/>
              <a:t> </a:t>
            </a:r>
            <a:r>
              <a:rPr lang="en-US" err="1"/>
              <a:t>voluptat.Nonem</a:t>
            </a:r>
            <a:r>
              <a:rPr lang="en-US"/>
              <a:t>  </a:t>
            </a:r>
            <a:r>
              <a:rPr lang="en-US" err="1"/>
              <a:t>reperep</a:t>
            </a:r>
            <a:r>
              <a:rPr lang="en-US"/>
              <a:t> </a:t>
            </a:r>
            <a:r>
              <a:rPr lang="en-US" err="1"/>
              <a:t>eruptus</a:t>
            </a:r>
            <a:r>
              <a:rPr lang="en-US"/>
              <a:t> </a:t>
            </a:r>
            <a:r>
              <a:rPr lang="en-US" err="1"/>
              <a:t>delitia</a:t>
            </a:r>
            <a:r>
              <a:rPr lang="en-US"/>
              <a:t> </a:t>
            </a:r>
            <a:r>
              <a:rPr lang="en-US" err="1"/>
              <a:t>volupta</a:t>
            </a:r>
            <a:r>
              <a:rPr lang="en-US"/>
              <a:t> </a:t>
            </a:r>
            <a:r>
              <a:rPr lang="en-US" err="1"/>
              <a:t>sperspercium</a:t>
            </a:r>
            <a:r>
              <a:rPr lang="en-US"/>
              <a:t>  </a:t>
            </a:r>
            <a:r>
              <a:rPr lang="en-US" err="1"/>
              <a:t>eum</a:t>
            </a:r>
            <a:r>
              <a:rPr lang="en-US"/>
              <a:t> </a:t>
            </a:r>
            <a:r>
              <a:rPr lang="en-US" err="1"/>
              <a:t>quatia</a:t>
            </a:r>
            <a:r>
              <a:rPr lang="en-US"/>
              <a:t> </a:t>
            </a:r>
            <a:r>
              <a:rPr lang="en-US" err="1"/>
              <a:t>nessi</a:t>
            </a:r>
            <a:r>
              <a:rPr lang="en-US"/>
              <a:t> </a:t>
            </a:r>
            <a:r>
              <a:rPr lang="en-US" err="1"/>
              <a:t>nullate</a:t>
            </a:r>
            <a:r>
              <a:rPr lang="en-US"/>
              <a:t> </a:t>
            </a:r>
            <a:r>
              <a:rPr lang="en-US" err="1"/>
              <a:t>mporehendi</a:t>
            </a:r>
            <a:r>
              <a:rPr lang="en-US"/>
              <a:t> </a:t>
            </a:r>
            <a:r>
              <a:rPr lang="en-US" err="1"/>
              <a:t>officae</a:t>
            </a:r>
            <a:r>
              <a:rPr lang="en-US"/>
              <a:t> in  </a:t>
            </a:r>
            <a:r>
              <a:rPr lang="en-US" err="1"/>
              <a:t>nosam</a:t>
            </a:r>
            <a:r>
              <a:rPr lang="en-US"/>
              <a:t> as </a:t>
            </a:r>
            <a:r>
              <a:rPr lang="en-US" err="1"/>
              <a:t>utemqui</a:t>
            </a:r>
            <a:r>
              <a:rPr lang="en-US"/>
              <a:t> </a:t>
            </a:r>
            <a:r>
              <a:rPr lang="en-US" err="1"/>
              <a:t>beratus</a:t>
            </a:r>
            <a:r>
              <a:rPr lang="en-US"/>
              <a:t> </a:t>
            </a:r>
            <a:r>
              <a:rPr lang="en-US" err="1"/>
              <a:t>alitas</a:t>
            </a:r>
            <a:r>
              <a:rPr lang="en-US"/>
              <a:t> rat </a:t>
            </a:r>
            <a:r>
              <a:rPr lang="en-US" err="1"/>
              <a:t>accum</a:t>
            </a:r>
            <a:r>
              <a:rPr lang="en-US"/>
              <a:t> </a:t>
            </a:r>
            <a:r>
              <a:rPr lang="en-US" err="1"/>
              <a:t>aut</a:t>
            </a:r>
            <a:r>
              <a:rPr lang="en-US"/>
              <a:t>  Obit </a:t>
            </a:r>
            <a:r>
              <a:rPr lang="en-US" err="1"/>
              <a:t>etumquas</a:t>
            </a:r>
            <a:r>
              <a:rPr lang="en-US"/>
              <a:t> ped </a:t>
            </a:r>
            <a:r>
              <a:rPr lang="en-US" err="1"/>
              <a:t>eatem</a:t>
            </a:r>
            <a:endParaRPr lang="en-US"/>
          </a:p>
        </p:txBody>
      </p:sp>
      <p:sp>
        <p:nvSpPr>
          <p:cNvPr id="10" name="Slide Number Placeholder 5">
            <a:extLst>
              <a:ext uri="{FF2B5EF4-FFF2-40B4-BE49-F238E27FC236}">
                <a16:creationId xmlns:a16="http://schemas.microsoft.com/office/drawing/2014/main" id="{D6D86B33-5E0F-4874-AB3E-1B7B264384A3}"/>
              </a:ext>
            </a:extLst>
          </p:cNvPr>
          <p:cNvSpPr>
            <a:spLocks noGrp="1"/>
          </p:cNvSpPr>
          <p:nvPr>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bg1"/>
                </a:solidFill>
              </a:defRPr>
            </a:lvl1pPr>
          </a:lstStyle>
          <a:p>
            <a:fld id="{2BFC3429-A3B6-472A-90F1-46334683C77E}" type="slidenum">
              <a:rPr lang="en-AU" smtClean="0"/>
              <a:pPr/>
              <a:t>‹#›</a:t>
            </a:fld>
            <a:endParaRPr lang="en-AU"/>
          </a:p>
        </p:txBody>
      </p:sp>
      <p:sp>
        <p:nvSpPr>
          <p:cNvPr id="15" name="Text Placeholder 12">
            <a:extLst>
              <a:ext uri="{FF2B5EF4-FFF2-40B4-BE49-F238E27FC236}">
                <a16:creationId xmlns:a16="http://schemas.microsoft.com/office/drawing/2014/main" id="{4AFCFBE6-79FA-4CC6-A129-E40419C20B64}"/>
              </a:ext>
            </a:extLst>
          </p:cNvPr>
          <p:cNvSpPr>
            <a:spLocks noGrp="1" noChangeAspect="1"/>
          </p:cNvSpPr>
          <p:nvPr>
            <p:ph type="body" sz="quarter" idx="20" hasCustomPrompt="1"/>
          </p:nvPr>
        </p:nvSpPr>
        <p:spPr>
          <a:xfrm>
            <a:off x="10342648" y="-9524"/>
            <a:ext cx="1868400" cy="1062750"/>
          </a:xfrm>
          <a:blipFill>
            <a:blip>
              <a:extLst>
                <a:ext uri="{96DAC541-7B7A-43D3-8B79-37D633B846F1}">
                  <asvg:svgBlip xmlns:asvg="http://schemas.microsoft.com/office/drawing/2016/SVG/main" r:embed="rId2"/>
                </a:ext>
              </a:extLst>
            </a:blip>
            <a:srcRect/>
            <a:stretch>
              <a:fillRect l="294" r="294"/>
            </a:stretch>
          </a:blipFill>
        </p:spPr>
        <p:txBody>
          <a:bodyPr/>
          <a:lstStyle/>
          <a:p>
            <a:pPr lvl="0"/>
            <a:r>
              <a:rPr lang="en-AU"/>
              <a:t> </a:t>
            </a:r>
          </a:p>
        </p:txBody>
      </p:sp>
      <p:sp>
        <p:nvSpPr>
          <p:cNvPr id="17" name="Text Placeholder 6">
            <a:extLst>
              <a:ext uri="{FF2B5EF4-FFF2-40B4-BE49-F238E27FC236}">
                <a16:creationId xmlns:a16="http://schemas.microsoft.com/office/drawing/2014/main" id="{E47EF231-28D2-4218-8768-D9AFB37AD5C5}"/>
              </a:ext>
            </a:extLst>
          </p:cNvPr>
          <p:cNvSpPr>
            <a:spLocks noGrp="1"/>
          </p:cNvSpPr>
          <p:nvPr>
            <p:ph type="body" sz="quarter" idx="19" hasCustomPrompt="1"/>
          </p:nvPr>
        </p:nvSpPr>
        <p:spPr>
          <a:xfrm>
            <a:off x="6913790" y="3859891"/>
            <a:ext cx="4536000" cy="799200"/>
          </a:xfrm>
        </p:spPr>
        <p:txBody>
          <a:bodyPr anchor="ctr" anchorCtr="0">
            <a:noAutofit/>
          </a:bodyPr>
          <a:lstStyle>
            <a:lvl1pPr>
              <a:lnSpc>
                <a:spcPct val="85000"/>
              </a:lnSpc>
              <a:spcBef>
                <a:spcPts val="0"/>
              </a:spcBef>
              <a:spcAft>
                <a:spcPts val="0"/>
              </a:spcAft>
              <a:defRPr sz="3000" b="1" cap="none" baseline="0">
                <a:solidFill>
                  <a:schemeClr val="bg1"/>
                </a:solidFill>
              </a:defRPr>
            </a:lvl1pPr>
          </a:lstStyle>
          <a:p>
            <a:pPr lvl="0"/>
            <a:r>
              <a:rPr lang="en-US"/>
              <a:t>This is a sub-heading</a:t>
            </a:r>
          </a:p>
        </p:txBody>
      </p:sp>
    </p:spTree>
    <p:extLst>
      <p:ext uri="{BB962C8B-B14F-4D97-AF65-F5344CB8AC3E}">
        <p14:creationId xmlns:p14="http://schemas.microsoft.com/office/powerpoint/2010/main" val="3073774718"/>
      </p:ext>
    </p:extLst>
  </p:cSld>
  <p:clrMapOvr>
    <a:masterClrMapping/>
  </p:clrMapOvr>
  <p:extLst>
    <p:ext uri="{DCECCB84-F9BA-43D5-87BE-67443E8EF086}">
      <p15:sldGuideLst xmlns:p15="http://schemas.microsoft.com/office/powerpoint/2012/main">
        <p15:guide id="2" orient="horz" pos="981" userDrawn="1">
          <p15:clr>
            <a:srgbClr val="FBAE40"/>
          </p15:clr>
        </p15:guide>
        <p15:guide id="3" orient="horz" pos="3861" userDrawn="1">
          <p15:clr>
            <a:srgbClr val="FBAE40"/>
          </p15:clr>
        </p15:guide>
        <p15:guide id="5"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6.png"/><Relationship Id="rId4" Type="http://schemas.openxmlformats.org/officeDocument/2006/relationships/slideLayout" Target="../slideLayouts/slideLayout6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AF13A2-2EEB-4157-8828-7B606261D601}"/>
              </a:ext>
            </a:extLst>
          </p:cNvPr>
          <p:cNvSpPr>
            <a:spLocks noGrp="1"/>
          </p:cNvSpPr>
          <p:nvPr userDrawn="1">
            <p:ph type="title"/>
          </p:nvPr>
        </p:nvSpPr>
        <p:spPr>
          <a:xfrm>
            <a:off x="803275" y="0"/>
            <a:ext cx="9310543" cy="1025235"/>
          </a:xfrm>
          <a:prstGeom prst="rect">
            <a:avLst/>
          </a:prstGeom>
        </p:spPr>
        <p:txBody>
          <a:bodyPr vert="horz" lIns="0" tIns="0" rIns="0" bIns="0" rtlCol="0" anchor="ctr" anchorCtr="0">
            <a:noAutofit/>
          </a:bodyPr>
          <a:lstStyle/>
          <a:p>
            <a:pPr marL="0" lvl="0" indent="0">
              <a:lnSpc>
                <a:spcPct val="100000"/>
              </a:lnSpc>
              <a:spcBef>
                <a:spcPts val="0"/>
              </a:spcBef>
              <a:spcAft>
                <a:spcPts val="600"/>
              </a:spcAft>
              <a:buClr>
                <a:srgbClr val="51AAB9"/>
              </a:buClr>
              <a:buFontTx/>
            </a:pPr>
            <a:r>
              <a:rPr lang="en-US"/>
              <a:t>Click to edit Master title style</a:t>
            </a:r>
            <a:endParaRPr lang="en-AU"/>
          </a:p>
        </p:txBody>
      </p:sp>
      <p:sp>
        <p:nvSpPr>
          <p:cNvPr id="6" name="Slide Number Placeholder 5">
            <a:extLst>
              <a:ext uri="{FF2B5EF4-FFF2-40B4-BE49-F238E27FC236}">
                <a16:creationId xmlns:a16="http://schemas.microsoft.com/office/drawing/2014/main" id="{BBD6F1FE-29F2-4500-85D0-11EF86ACD062}"/>
              </a:ext>
            </a:extLst>
          </p:cNvPr>
          <p:cNvSpPr>
            <a:spLocks noGrp="1"/>
          </p:cNvSpPr>
          <p:nvPr userDrawn="1">
            <p:ph type="sldNum" sz="quarter" idx="4"/>
          </p:nvPr>
        </p:nvSpPr>
        <p:spPr>
          <a:xfrm>
            <a:off x="11526983" y="6356350"/>
            <a:ext cx="491836" cy="365125"/>
          </a:xfrm>
          <a:prstGeom prst="rect">
            <a:avLst/>
          </a:prstGeom>
        </p:spPr>
        <p:txBody>
          <a:bodyPr vert="horz" lIns="91440" tIns="45720" rIns="0" bIns="45720" rtlCol="0" anchor="ctr"/>
          <a:lstStyle>
            <a:lvl1pPr algn="r">
              <a:defRPr sz="1000">
                <a:solidFill>
                  <a:schemeClr val="tx1"/>
                </a:solidFill>
              </a:defRPr>
            </a:lvl1pPr>
          </a:lstStyle>
          <a:p>
            <a:fld id="{2BFC3429-A3B6-472A-90F1-46334683C77E}" type="slidenum">
              <a:rPr lang="en-AU" smtClean="0"/>
              <a:pPr/>
              <a:t>‹#›</a:t>
            </a:fld>
            <a:endParaRPr lang="en-AU"/>
          </a:p>
        </p:txBody>
      </p:sp>
      <p:sp>
        <p:nvSpPr>
          <p:cNvPr id="17" name="Text Placeholder 16">
            <a:extLst>
              <a:ext uri="{FF2B5EF4-FFF2-40B4-BE49-F238E27FC236}">
                <a16:creationId xmlns:a16="http://schemas.microsoft.com/office/drawing/2014/main" id="{CE07F02B-2FDB-4134-80A9-B641D27773ED}"/>
              </a:ext>
            </a:extLst>
          </p:cNvPr>
          <p:cNvSpPr>
            <a:spLocks noGrp="1"/>
          </p:cNvSpPr>
          <p:nvPr userDrawn="1">
            <p:ph type="body" idx="1"/>
          </p:nvPr>
        </p:nvSpPr>
        <p:spPr>
          <a:xfrm>
            <a:off x="803275" y="1825625"/>
            <a:ext cx="10550525"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Rectangle 11">
            <a:extLst>
              <a:ext uri="{FF2B5EF4-FFF2-40B4-BE49-F238E27FC236}">
                <a16:creationId xmlns:a16="http://schemas.microsoft.com/office/drawing/2014/main" id="{C468E971-4FFB-49F3-A999-E07A0A32708E}"/>
              </a:ext>
            </a:extLst>
          </p:cNvPr>
          <p:cNvSpPr/>
          <p:nvPr userDrawn="1"/>
        </p:nvSpPr>
        <p:spPr>
          <a:xfrm flipV="1">
            <a:off x="0" y="6746216"/>
            <a:ext cx="12192000" cy="153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12">
            <a:extLst>
              <a:ext uri="{FF2B5EF4-FFF2-40B4-BE49-F238E27FC236}">
                <a16:creationId xmlns:a16="http://schemas.microsoft.com/office/drawing/2014/main" id="{E54D21DF-A506-41F0-BF35-20556037768F}"/>
              </a:ext>
            </a:extLst>
          </p:cNvPr>
          <p:cNvSpPr txBox="1">
            <a:spLocks noChangeAspect="1"/>
          </p:cNvSpPr>
          <p:nvPr userDrawn="1"/>
        </p:nvSpPr>
        <p:spPr>
          <a:xfrm>
            <a:off x="10342648" y="-9524"/>
            <a:ext cx="1868400" cy="1062750"/>
          </a:xfrm>
          <a:prstGeom prst="rect">
            <a:avLst/>
          </a:prstGeom>
          <a:blipFill>
            <a:blip>
              <a:extLst>
                <a:ext uri="{96DAC541-7B7A-43D3-8B79-37D633B846F1}">
                  <asvg:svgBlip xmlns:asvg="http://schemas.microsoft.com/office/drawing/2016/SVG/main" r:embed="rId58"/>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 </a:t>
            </a:r>
          </a:p>
        </p:txBody>
      </p:sp>
    </p:spTree>
    <p:extLst>
      <p:ext uri="{BB962C8B-B14F-4D97-AF65-F5344CB8AC3E}">
        <p14:creationId xmlns:p14="http://schemas.microsoft.com/office/powerpoint/2010/main" val="63632843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74" r:id="rId5"/>
    <p:sldLayoutId id="2147483655" r:id="rId6"/>
    <p:sldLayoutId id="2147483673" r:id="rId7"/>
    <p:sldLayoutId id="2147483656" r:id="rId8"/>
    <p:sldLayoutId id="2147483666" r:id="rId9"/>
    <p:sldLayoutId id="2147483652" r:id="rId10"/>
    <p:sldLayoutId id="2147483657" r:id="rId11"/>
    <p:sldLayoutId id="2147483665" r:id="rId12"/>
    <p:sldLayoutId id="2147483675" r:id="rId13"/>
    <p:sldLayoutId id="2147483671" r:id="rId14"/>
    <p:sldLayoutId id="2147483660" r:id="rId15"/>
    <p:sldLayoutId id="2147483664" r:id="rId16"/>
    <p:sldLayoutId id="2147483669" r:id="rId17"/>
    <p:sldLayoutId id="2147483668" r:id="rId18"/>
    <p:sldLayoutId id="2147483667" r:id="rId19"/>
    <p:sldLayoutId id="2147483661" r:id="rId20"/>
    <p:sldLayoutId id="2147483662" r:id="rId21"/>
    <p:sldLayoutId id="2147483663" r:id="rId22"/>
    <p:sldLayoutId id="2147483672" r:id="rId23"/>
    <p:sldLayoutId id="2147483670" r:id="rId24"/>
    <p:sldLayoutId id="2147483708"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9" r:id="rId34"/>
    <p:sldLayoutId id="2147483720" r:id="rId35"/>
    <p:sldLayoutId id="2147483729" r:id="rId36"/>
    <p:sldLayoutId id="2147483811" r:id="rId37"/>
    <p:sldLayoutId id="2147483817" r:id="rId38"/>
    <p:sldLayoutId id="2147483902" r:id="rId39"/>
    <p:sldLayoutId id="2147483903" r:id="rId40"/>
    <p:sldLayoutId id="2147483904" r:id="rId41"/>
    <p:sldLayoutId id="2147483905" r:id="rId42"/>
    <p:sldLayoutId id="2147483906" r:id="rId43"/>
    <p:sldLayoutId id="2147483907" r:id="rId44"/>
    <p:sldLayoutId id="2147483908" r:id="rId45"/>
    <p:sldLayoutId id="2147483909" r:id="rId46"/>
    <p:sldLayoutId id="2147483910" r:id="rId47"/>
    <p:sldLayoutId id="2147483911" r:id="rId48"/>
    <p:sldLayoutId id="2147483912" r:id="rId49"/>
    <p:sldLayoutId id="2147483913" r:id="rId50"/>
    <p:sldLayoutId id="2147483914" r:id="rId51"/>
    <p:sldLayoutId id="2147483915" r:id="rId52"/>
    <p:sldLayoutId id="2147483916" r:id="rId53"/>
    <p:sldLayoutId id="2147483918" r:id="rId54"/>
    <p:sldLayoutId id="2147483970" r:id="rId55"/>
    <p:sldLayoutId id="2147483974" r:id="rId56"/>
  </p:sldLayoutIdLst>
  <p:hf sldNum="0" hdr="0" ftr="0" dt="0"/>
  <p:txStyles>
    <p:titleStyle>
      <a:lvl1pPr algn="l" defTabSz="914400" rtl="0" eaLnBrk="1" latinLnBrk="0" hangingPunct="1">
        <a:lnSpc>
          <a:spcPct val="100000"/>
        </a:lnSpc>
        <a:spcBef>
          <a:spcPct val="0"/>
        </a:spcBef>
        <a:spcAft>
          <a:spcPts val="600"/>
        </a:spcAft>
        <a:buNone/>
        <a:defRPr kumimoji="0" lang="en-AU" sz="3000" b="1" i="0" u="none" strike="noStrike" kern="1200" cap="none" spc="-5" normalizeH="0" baseline="0" dirty="0">
          <a:ln>
            <a:noFill/>
          </a:ln>
          <a:solidFill>
            <a:schemeClr val="tx2"/>
          </a:solidFill>
          <a:effectLst/>
          <a:uLnTx/>
          <a:uFillTx/>
          <a:latin typeface="+mj-lt"/>
          <a:ea typeface="+mj-ea"/>
          <a:cs typeface="+mj-cs"/>
        </a:defRPr>
      </a:lvl1pPr>
    </p:titleStyle>
    <p:body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46220"/>
            <a:ext cx="12192000" cy="112395"/>
          </a:xfrm>
          <a:custGeom>
            <a:avLst/>
            <a:gdLst/>
            <a:ahLst/>
            <a:cxnLst/>
            <a:rect l="l" t="t" r="r" b="b"/>
            <a:pathLst>
              <a:path w="12192000" h="112395">
                <a:moveTo>
                  <a:pt x="12192000" y="0"/>
                </a:moveTo>
                <a:lnTo>
                  <a:pt x="0" y="0"/>
                </a:lnTo>
                <a:lnTo>
                  <a:pt x="0" y="111780"/>
                </a:lnTo>
                <a:lnTo>
                  <a:pt x="12192000" y="111780"/>
                </a:lnTo>
                <a:lnTo>
                  <a:pt x="12192000" y="0"/>
                </a:lnTo>
                <a:close/>
              </a:path>
            </a:pathLst>
          </a:custGeom>
          <a:solidFill>
            <a:srgbClr val="51AAB8"/>
          </a:solidFill>
        </p:spPr>
        <p:txBody>
          <a:bodyPr wrap="square" lIns="0" tIns="0" rIns="0" bIns="0" rtlCol="0"/>
          <a:lstStyle/>
          <a:p>
            <a:endParaRPr/>
          </a:p>
        </p:txBody>
      </p:sp>
      <p:pic>
        <p:nvPicPr>
          <p:cNvPr id="17" name="bg object 17"/>
          <p:cNvPicPr/>
          <p:nvPr/>
        </p:nvPicPr>
        <p:blipFill>
          <a:blip r:embed="rId10" cstate="print"/>
          <a:stretch>
            <a:fillRect/>
          </a:stretch>
        </p:blipFill>
        <p:spPr>
          <a:xfrm>
            <a:off x="10964183" y="271937"/>
            <a:ext cx="961635" cy="502071"/>
          </a:xfrm>
          <a:prstGeom prst="rect">
            <a:avLst/>
          </a:prstGeom>
        </p:spPr>
      </p:pic>
      <p:sp>
        <p:nvSpPr>
          <p:cNvPr id="18" name="bg object 18"/>
          <p:cNvSpPr/>
          <p:nvPr/>
        </p:nvSpPr>
        <p:spPr>
          <a:xfrm>
            <a:off x="10364349" y="6676"/>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0"/>
                </a:lnTo>
                <a:lnTo>
                  <a:pt x="514125" y="998175"/>
                </a:lnTo>
                <a:lnTo>
                  <a:pt x="559355" y="1012606"/>
                </a:lnTo>
                <a:lnTo>
                  <a:pt x="606142" y="1023163"/>
                </a:lnTo>
                <a:lnTo>
                  <a:pt x="654531" y="1029688"/>
                </a:lnTo>
                <a:lnTo>
                  <a:pt x="704567" y="1032021"/>
                </a:lnTo>
                <a:lnTo>
                  <a:pt x="1020589" y="1032182"/>
                </a:lnTo>
                <a:lnTo>
                  <a:pt x="1020589" y="1032580"/>
                </a:lnTo>
                <a:lnTo>
                  <a:pt x="1828061" y="1032580"/>
                </a:lnTo>
                <a:lnTo>
                  <a:pt x="1828060" y="0"/>
                </a:lnTo>
                <a:close/>
              </a:path>
            </a:pathLst>
          </a:custGeom>
          <a:solidFill>
            <a:srgbClr val="05AFBC"/>
          </a:solidFill>
        </p:spPr>
        <p:txBody>
          <a:bodyPr wrap="square" lIns="0" tIns="0" rIns="0" bIns="0" rtlCol="0"/>
          <a:lstStyle/>
          <a:p>
            <a:endParaRPr/>
          </a:p>
        </p:txBody>
      </p:sp>
      <p:sp>
        <p:nvSpPr>
          <p:cNvPr id="19" name="bg object 19"/>
          <p:cNvSpPr/>
          <p:nvPr/>
        </p:nvSpPr>
        <p:spPr>
          <a:xfrm>
            <a:off x="10811841" y="179641"/>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77"/>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45"/>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66"/>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75"/>
                </a:lnTo>
                <a:lnTo>
                  <a:pt x="1126617" y="260832"/>
                </a:lnTo>
                <a:lnTo>
                  <a:pt x="1141615" y="265684"/>
                </a:lnTo>
                <a:lnTo>
                  <a:pt x="1151597" y="272059"/>
                </a:lnTo>
                <a:lnTo>
                  <a:pt x="1155230" y="280987"/>
                </a:lnTo>
                <a:lnTo>
                  <a:pt x="1152080" y="289242"/>
                </a:lnTo>
                <a:lnTo>
                  <a:pt x="1143444" y="296011"/>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72"/>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259181" y="287782"/>
            <a:ext cx="11673636" cy="482600"/>
          </a:xfrm>
          <a:prstGeom prst="rect">
            <a:avLst/>
          </a:prstGeom>
        </p:spPr>
        <p:txBody>
          <a:bodyPr wrap="square" lIns="0" tIns="0" rIns="0" bIns="0">
            <a:spAutoFit/>
          </a:bodyPr>
          <a:lstStyle>
            <a:lvl1pPr>
              <a:defRPr sz="3000" b="1" i="0">
                <a:solidFill>
                  <a:srgbClr val="001F5F"/>
                </a:solidFill>
                <a:latin typeface="Verdana"/>
                <a:cs typeface="Verdana"/>
              </a:defRPr>
            </a:lvl1pPr>
          </a:lstStyle>
          <a:p>
            <a:endParaRPr/>
          </a:p>
        </p:txBody>
      </p:sp>
      <p:sp>
        <p:nvSpPr>
          <p:cNvPr id="3" name="Holder 3"/>
          <p:cNvSpPr>
            <a:spLocks noGrp="1"/>
          </p:cNvSpPr>
          <p:nvPr>
            <p:ph type="body" idx="1"/>
          </p:nvPr>
        </p:nvSpPr>
        <p:spPr>
          <a:xfrm>
            <a:off x="2930398" y="1167536"/>
            <a:ext cx="6741159" cy="2769870"/>
          </a:xfrm>
          <a:prstGeom prst="rect">
            <a:avLst/>
          </a:prstGeom>
        </p:spPr>
        <p:txBody>
          <a:bodyPr wrap="square" lIns="0" tIns="0" rIns="0" bIns="0">
            <a:spAutoFit/>
          </a:bodyPr>
          <a:lstStyle>
            <a:lvl1pPr>
              <a:defRPr sz="16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5/8/2026</a:t>
            </a:fld>
            <a:endParaRPr lang="en-US"/>
          </a:p>
        </p:txBody>
      </p:sp>
      <p:sp>
        <p:nvSpPr>
          <p:cNvPr id="6" name="Holder 6"/>
          <p:cNvSpPr>
            <a:spLocks noGrp="1"/>
          </p:cNvSpPr>
          <p:nvPr>
            <p:ph type="sldNum" sz="quarter" idx="7"/>
          </p:nvPr>
        </p:nvSpPr>
        <p:spPr>
          <a:xfrm>
            <a:off x="11821032" y="6450514"/>
            <a:ext cx="250825" cy="179704"/>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9539">
              <a:lnSpc>
                <a:spcPct val="100000"/>
              </a:lnSpc>
            </a:pPr>
            <a:fld id="{81D60167-4931-47E6-BA6A-407CBD079E47}" type="slidenum">
              <a:rPr spc="-50" dirty="0">
                <a:solidFill>
                  <a:srgbClr val="FFFFFF"/>
                </a:solidFill>
                <a:latin typeface="Arial"/>
                <a:cs typeface="Arial"/>
              </a:rPr>
              <a:t>‹#›</a:t>
            </a:fld>
            <a:endParaRPr spc="-50" dirty="0">
              <a:solidFill>
                <a:srgbClr val="FFFFFF"/>
              </a:solidFill>
              <a:latin typeface="Arial"/>
              <a:cs typeface="Arial"/>
            </a:endParaRPr>
          </a:p>
        </p:txBody>
      </p:sp>
    </p:spTree>
    <p:extLst>
      <p:ext uri="{BB962C8B-B14F-4D97-AF65-F5344CB8AC3E}">
        <p14:creationId xmlns:p14="http://schemas.microsoft.com/office/powerpoint/2010/main" val="2194739974"/>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jpe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9.jp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image" Target="../media/image31.jpg"/><Relationship Id="rId5" Type="http://schemas.openxmlformats.org/officeDocument/2006/relationships/image" Target="../media/image8.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wcsecure.weblink.com.au/pdf/LYC/02835257.pdf" TargetMode="External"/><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8.xml"/><Relationship Id="rId5" Type="http://schemas.openxmlformats.org/officeDocument/2006/relationships/hyperlink" Target="https://wcsecure.weblink.com.au/pdf/LYC/02835257.pdf" TargetMode="Externa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12163D5-5DBB-CB28-3C95-92C88EA2C77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03694" y="320511"/>
            <a:ext cx="12192001" cy="6858000"/>
          </a:xfrm>
        </p:spPr>
      </p:pic>
      <p:sp>
        <p:nvSpPr>
          <p:cNvPr id="3" name="Title 2">
            <a:extLst>
              <a:ext uri="{FF2B5EF4-FFF2-40B4-BE49-F238E27FC236}">
                <a16:creationId xmlns:a16="http://schemas.microsoft.com/office/drawing/2014/main" id="{20195AC3-0A55-077C-BC92-ED980F943344}"/>
              </a:ext>
            </a:extLst>
          </p:cNvPr>
          <p:cNvSpPr>
            <a:spLocks noGrp="1"/>
          </p:cNvSpPr>
          <p:nvPr>
            <p:ph type="ctrTitle"/>
          </p:nvPr>
        </p:nvSpPr>
        <p:spPr>
          <a:xfrm>
            <a:off x="0" y="1216268"/>
            <a:ext cx="5049672" cy="4425463"/>
          </a:xfrm>
          <a:solidFill>
            <a:schemeClr val="tx2">
              <a:alpha val="79000"/>
            </a:schemeClr>
          </a:solidFill>
        </p:spPr>
        <p:txBody>
          <a:bodyPr/>
          <a:lstStyle/>
          <a:p>
            <a:r>
              <a:rPr lang="en-AU" sz="3200" dirty="0"/>
              <a:t>Lynas Rare Earths Update</a:t>
            </a:r>
            <a:br>
              <a:rPr lang="en-AU" sz="3200" b="0" dirty="0"/>
            </a:br>
            <a:br>
              <a:rPr lang="en-AU" sz="3200" b="0" dirty="0"/>
            </a:br>
            <a:r>
              <a:rPr lang="en-AU" sz="2000" b="0" i="1" dirty="0"/>
              <a:t>Xiamen, 14 May 2026</a:t>
            </a:r>
            <a:endParaRPr lang="en-AU" sz="2800" b="0" i="1" dirty="0"/>
          </a:p>
        </p:txBody>
      </p:sp>
      <p:sp>
        <p:nvSpPr>
          <p:cNvPr id="4" name="Text Placeholder 3">
            <a:extLst>
              <a:ext uri="{FF2B5EF4-FFF2-40B4-BE49-F238E27FC236}">
                <a16:creationId xmlns:a16="http://schemas.microsoft.com/office/drawing/2014/main" id="{335FDC2A-F368-2EB0-EA0D-B86F1C852BF9}"/>
              </a:ext>
            </a:extLst>
          </p:cNvPr>
          <p:cNvSpPr>
            <a:spLocks noGrp="1"/>
          </p:cNvSpPr>
          <p:nvPr>
            <p:ph type="body" sz="quarter" idx="28"/>
          </p:nvPr>
        </p:nvSpPr>
        <p:spPr/>
        <p:txBody>
          <a:bodyPr/>
          <a:lstStyle/>
          <a:p>
            <a:endParaRPr lang="en-AU"/>
          </a:p>
        </p:txBody>
      </p:sp>
    </p:spTree>
    <p:extLst>
      <p:ext uri="{BB962C8B-B14F-4D97-AF65-F5344CB8AC3E}">
        <p14:creationId xmlns:p14="http://schemas.microsoft.com/office/powerpoint/2010/main" val="2640043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a:spLocks noGrp="1"/>
          </p:cNvSpPr>
          <p:nvPr>
            <p:ph type="title"/>
          </p:nvPr>
        </p:nvSpPr>
        <p:spPr>
          <a:xfrm>
            <a:off x="738631" y="296417"/>
            <a:ext cx="2613660"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latin typeface="Arial"/>
                <a:cs typeface="Arial"/>
              </a:rPr>
              <a:t>Lynas</a:t>
            </a:r>
            <a:r>
              <a:rPr sz="2800" spc="-170" dirty="0">
                <a:solidFill>
                  <a:srgbClr val="FFFFFF"/>
                </a:solidFill>
                <a:latin typeface="Arial"/>
                <a:cs typeface="Arial"/>
              </a:rPr>
              <a:t> </a:t>
            </a:r>
            <a:r>
              <a:rPr sz="2800" spc="-10" dirty="0">
                <a:solidFill>
                  <a:srgbClr val="FFFFFF"/>
                </a:solidFill>
                <a:latin typeface="Arial"/>
                <a:cs typeface="Arial"/>
              </a:rPr>
              <a:t>Malaysia</a:t>
            </a:r>
            <a:endParaRPr sz="2800">
              <a:latin typeface="Arial"/>
              <a:cs typeface="Arial"/>
            </a:endParaRPr>
          </a:p>
        </p:txBody>
      </p:sp>
      <p:grpSp>
        <p:nvGrpSpPr>
          <p:cNvPr id="4" name="object 4"/>
          <p:cNvGrpSpPr/>
          <p:nvPr/>
        </p:nvGrpSpPr>
        <p:grpSpPr>
          <a:xfrm>
            <a:off x="10357999" y="9343"/>
            <a:ext cx="1828164" cy="1033144"/>
            <a:chOff x="10357999" y="9343"/>
            <a:chExt cx="1828164" cy="1033144"/>
          </a:xfrm>
        </p:grpSpPr>
        <p:pic>
          <p:nvPicPr>
            <p:cNvPr id="5" name="object 5"/>
            <p:cNvPicPr/>
            <p:nvPr/>
          </p:nvPicPr>
          <p:blipFill>
            <a:blip r:embed="rId3" cstate="print"/>
            <a:stretch>
              <a:fillRect/>
            </a:stretch>
          </p:blipFill>
          <p:spPr>
            <a:xfrm>
              <a:off x="10957833" y="274604"/>
              <a:ext cx="961635" cy="502071"/>
            </a:xfrm>
            <a:prstGeom prst="rect">
              <a:avLst/>
            </a:prstGeom>
          </p:spPr>
        </p:pic>
        <p:sp>
          <p:nvSpPr>
            <p:cNvPr id="6" name="object 6"/>
            <p:cNvSpPr/>
            <p:nvPr/>
          </p:nvSpPr>
          <p:spPr>
            <a:xfrm>
              <a:off x="10357999" y="9343"/>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1"/>
                  </a:lnTo>
                  <a:lnTo>
                    <a:pt x="514125" y="998175"/>
                  </a:lnTo>
                  <a:lnTo>
                    <a:pt x="559355" y="1012606"/>
                  </a:lnTo>
                  <a:lnTo>
                    <a:pt x="606142" y="1023164"/>
                  </a:lnTo>
                  <a:lnTo>
                    <a:pt x="654531" y="1029689"/>
                  </a:lnTo>
                  <a:lnTo>
                    <a:pt x="704567" y="1032021"/>
                  </a:lnTo>
                  <a:lnTo>
                    <a:pt x="1020589" y="1032182"/>
                  </a:lnTo>
                  <a:lnTo>
                    <a:pt x="1020589" y="1032580"/>
                  </a:lnTo>
                  <a:lnTo>
                    <a:pt x="1828061" y="1032581"/>
                  </a:lnTo>
                  <a:lnTo>
                    <a:pt x="1828060" y="0"/>
                  </a:lnTo>
                  <a:close/>
                </a:path>
              </a:pathLst>
            </a:custGeom>
            <a:solidFill>
              <a:srgbClr val="05AF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0805491" y="182308"/>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90"/>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57"/>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79"/>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88"/>
                  </a:lnTo>
                  <a:lnTo>
                    <a:pt x="1126617" y="260832"/>
                  </a:lnTo>
                  <a:lnTo>
                    <a:pt x="1141615" y="265684"/>
                  </a:lnTo>
                  <a:lnTo>
                    <a:pt x="1151597" y="272059"/>
                  </a:lnTo>
                  <a:lnTo>
                    <a:pt x="1155230" y="280987"/>
                  </a:lnTo>
                  <a:lnTo>
                    <a:pt x="1152080" y="289242"/>
                  </a:lnTo>
                  <a:lnTo>
                    <a:pt x="1143444" y="296024"/>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85"/>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1944751" y="4642942"/>
            <a:ext cx="1570990" cy="307975"/>
          </a:xfrm>
          <a:prstGeom prst="rect">
            <a:avLst/>
          </a:prstGeom>
          <a:solidFill>
            <a:srgbClr val="FFFFFF"/>
          </a:solidFill>
        </p:spPr>
        <p:txBody>
          <a:bodyPr vert="horz" wrap="square" lIns="0" tIns="40640" rIns="0" bIns="0" rtlCol="0">
            <a:spAutoFit/>
          </a:bodyPr>
          <a:lstStyle/>
          <a:p>
            <a:pPr marL="108585" marR="0" lvl="0" indent="0"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Onsite</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laboratory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p:nvPr/>
        </p:nvSpPr>
        <p:spPr>
          <a:xfrm>
            <a:off x="3514090" y="4840732"/>
            <a:ext cx="610870" cy="114300"/>
          </a:xfrm>
          <a:custGeom>
            <a:avLst/>
            <a:gdLst/>
            <a:ahLst/>
            <a:cxnLst/>
            <a:rect l="l" t="t" r="r" b="b"/>
            <a:pathLst>
              <a:path w="610870" h="114300">
                <a:moveTo>
                  <a:pt x="500125" y="0"/>
                </a:moveTo>
                <a:lnTo>
                  <a:pt x="497842" y="37981"/>
                </a:lnTo>
                <a:lnTo>
                  <a:pt x="516763" y="39116"/>
                </a:lnTo>
                <a:lnTo>
                  <a:pt x="514668" y="76073"/>
                </a:lnTo>
                <a:lnTo>
                  <a:pt x="514604" y="77216"/>
                </a:lnTo>
                <a:lnTo>
                  <a:pt x="495482" y="77216"/>
                </a:lnTo>
                <a:lnTo>
                  <a:pt x="493268" y="114046"/>
                </a:lnTo>
                <a:lnTo>
                  <a:pt x="579515" y="77216"/>
                </a:lnTo>
                <a:lnTo>
                  <a:pt x="514604" y="77216"/>
                </a:lnTo>
                <a:lnTo>
                  <a:pt x="495551" y="76073"/>
                </a:lnTo>
                <a:lnTo>
                  <a:pt x="582191" y="76073"/>
                </a:lnTo>
                <a:lnTo>
                  <a:pt x="610743" y="63881"/>
                </a:lnTo>
                <a:lnTo>
                  <a:pt x="500125" y="0"/>
                </a:lnTo>
                <a:close/>
              </a:path>
              <a:path w="610870" h="114300">
                <a:moveTo>
                  <a:pt x="497842" y="37981"/>
                </a:moveTo>
                <a:lnTo>
                  <a:pt x="495551" y="76073"/>
                </a:lnTo>
                <a:lnTo>
                  <a:pt x="514604" y="77216"/>
                </a:lnTo>
                <a:lnTo>
                  <a:pt x="516763" y="39116"/>
                </a:lnTo>
                <a:lnTo>
                  <a:pt x="497842" y="37981"/>
                </a:lnTo>
                <a:close/>
              </a:path>
              <a:path w="610870" h="114300">
                <a:moveTo>
                  <a:pt x="2286" y="8255"/>
                </a:moveTo>
                <a:lnTo>
                  <a:pt x="0" y="46355"/>
                </a:lnTo>
                <a:lnTo>
                  <a:pt x="495551" y="76073"/>
                </a:lnTo>
                <a:lnTo>
                  <a:pt x="497773" y="39116"/>
                </a:lnTo>
                <a:lnTo>
                  <a:pt x="497842" y="37981"/>
                </a:lnTo>
                <a:lnTo>
                  <a:pt x="2286" y="825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2554351" y="2278659"/>
            <a:ext cx="1570990" cy="523240"/>
          </a:xfrm>
          <a:prstGeom prst="rect">
            <a:avLst/>
          </a:prstGeom>
          <a:solidFill>
            <a:srgbClr val="FFFFFF"/>
          </a:solidFill>
        </p:spPr>
        <p:txBody>
          <a:bodyPr vert="horz" wrap="square" lIns="0" tIns="40640" rIns="0" bIns="0" rtlCol="0">
            <a:spAutoFit/>
          </a:bodyPr>
          <a:lstStyle/>
          <a:p>
            <a:pPr marL="132715" marR="125095" lvl="0" indent="234315"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Waste</a:t>
            </a:r>
            <a:r>
              <a:rPr kumimoji="0" sz="1400" b="0" i="0" u="none" strike="noStrike" kern="0" cap="none" spc="-95" normalizeH="0" baseline="0" noProof="0" dirty="0">
                <a:ln>
                  <a:noFill/>
                </a:ln>
                <a:solidFill>
                  <a:sysClr val="windowText" lastClr="000000"/>
                </a:solidFill>
                <a:effectLst/>
                <a:uLnTx/>
                <a:uFillTx/>
                <a:latin typeface="Arial"/>
                <a:cs typeface="Arial"/>
              </a:rPr>
              <a:t> </a:t>
            </a:r>
            <a:r>
              <a:rPr kumimoji="0" sz="1400" b="0" i="0" u="none" strike="noStrike" kern="0" cap="none" spc="-25" normalizeH="0" baseline="0" noProof="0" dirty="0">
                <a:ln>
                  <a:noFill/>
                </a:ln>
                <a:solidFill>
                  <a:sysClr val="windowText" lastClr="000000"/>
                </a:solidFill>
                <a:effectLst/>
                <a:uLnTx/>
                <a:uFillTx/>
                <a:latin typeface="Arial"/>
                <a:cs typeface="Arial"/>
              </a:rPr>
              <a:t>gas </a:t>
            </a:r>
            <a:r>
              <a:rPr kumimoji="0" sz="1400" b="0" i="0" u="none" strike="noStrike" kern="0" cap="none" spc="0" normalizeH="0" baseline="0" noProof="0" dirty="0">
                <a:ln>
                  <a:noFill/>
                </a:ln>
                <a:solidFill>
                  <a:sysClr val="windowText" lastClr="000000"/>
                </a:solidFill>
                <a:effectLst/>
                <a:uLnTx/>
                <a:uFillTx/>
                <a:latin typeface="Arial"/>
                <a:cs typeface="Arial"/>
              </a:rPr>
              <a:t>treatment</a:t>
            </a:r>
            <a:r>
              <a:rPr kumimoji="0" sz="1400" b="0" i="0" u="none" strike="noStrike" kern="0" cap="none" spc="-7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stacks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p:nvPr/>
        </p:nvSpPr>
        <p:spPr>
          <a:xfrm>
            <a:off x="4124833" y="2359532"/>
            <a:ext cx="871855" cy="266700"/>
          </a:xfrm>
          <a:custGeom>
            <a:avLst/>
            <a:gdLst/>
            <a:ahLst/>
            <a:cxnLst/>
            <a:rect l="l" t="t" r="r" b="b"/>
            <a:pathLst>
              <a:path w="871854" h="266700">
                <a:moveTo>
                  <a:pt x="436245" y="57150"/>
                </a:moveTo>
                <a:lnTo>
                  <a:pt x="398145" y="38100"/>
                </a:lnTo>
                <a:lnTo>
                  <a:pt x="321945" y="0"/>
                </a:lnTo>
                <a:lnTo>
                  <a:pt x="321945" y="38100"/>
                </a:lnTo>
                <a:lnTo>
                  <a:pt x="0" y="38100"/>
                </a:lnTo>
                <a:lnTo>
                  <a:pt x="0" y="76200"/>
                </a:lnTo>
                <a:lnTo>
                  <a:pt x="321945" y="76200"/>
                </a:lnTo>
                <a:lnTo>
                  <a:pt x="321945" y="114300"/>
                </a:lnTo>
                <a:lnTo>
                  <a:pt x="398145" y="76200"/>
                </a:lnTo>
                <a:lnTo>
                  <a:pt x="436245" y="57150"/>
                </a:lnTo>
                <a:close/>
              </a:path>
              <a:path w="871854" h="266700">
                <a:moveTo>
                  <a:pt x="871728" y="209550"/>
                </a:moveTo>
                <a:lnTo>
                  <a:pt x="833628" y="190500"/>
                </a:lnTo>
                <a:lnTo>
                  <a:pt x="757428" y="152400"/>
                </a:lnTo>
                <a:lnTo>
                  <a:pt x="757428" y="190500"/>
                </a:lnTo>
                <a:lnTo>
                  <a:pt x="0" y="190500"/>
                </a:lnTo>
                <a:lnTo>
                  <a:pt x="0" y="228600"/>
                </a:lnTo>
                <a:lnTo>
                  <a:pt x="757428" y="228600"/>
                </a:lnTo>
                <a:lnTo>
                  <a:pt x="757428" y="266700"/>
                </a:lnTo>
                <a:lnTo>
                  <a:pt x="833628" y="228600"/>
                </a:lnTo>
                <a:lnTo>
                  <a:pt x="871728" y="20955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6281039" y="739800"/>
            <a:ext cx="2331720" cy="523240"/>
          </a:xfrm>
          <a:prstGeom prst="rect">
            <a:avLst/>
          </a:prstGeom>
          <a:solidFill>
            <a:srgbClr val="FFFFFF"/>
          </a:solidFill>
        </p:spPr>
        <p:txBody>
          <a:bodyPr vert="horz" wrap="square" lIns="0" tIns="40005" rIns="0" bIns="0" rtlCol="0">
            <a:spAutoFit/>
          </a:bodyPr>
          <a:lstStyle/>
          <a:p>
            <a:pPr marL="0" marR="0" lvl="0" indent="0" algn="ctr" defTabSz="914400" eaLnBrk="1" fontAlgn="auto" latinLnBrk="0" hangingPunct="1">
              <a:lnSpc>
                <a:spcPct val="100000"/>
              </a:lnSpc>
              <a:spcBef>
                <a:spcPts val="31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Plume</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from</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stack</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is</a:t>
            </a:r>
            <a:r>
              <a:rPr kumimoji="0" sz="1400" b="0" i="0" u="none" strike="noStrike" kern="0" cap="none" spc="-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water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635"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vapor</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(“steam”)</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p:nvPr/>
        </p:nvSpPr>
        <p:spPr>
          <a:xfrm>
            <a:off x="5240654" y="1246377"/>
            <a:ext cx="1036955" cy="581025"/>
          </a:xfrm>
          <a:custGeom>
            <a:avLst/>
            <a:gdLst/>
            <a:ahLst/>
            <a:cxnLst/>
            <a:rect l="l" t="t" r="r" b="b"/>
            <a:pathLst>
              <a:path w="1036954" h="581025">
                <a:moveTo>
                  <a:pt x="72644" y="475614"/>
                </a:moveTo>
                <a:lnTo>
                  <a:pt x="0" y="580644"/>
                </a:lnTo>
                <a:lnTo>
                  <a:pt x="127762" y="575818"/>
                </a:lnTo>
                <a:lnTo>
                  <a:pt x="114419" y="551561"/>
                </a:lnTo>
                <a:lnTo>
                  <a:pt x="92710" y="551561"/>
                </a:lnTo>
                <a:lnTo>
                  <a:pt x="74295" y="518160"/>
                </a:lnTo>
                <a:lnTo>
                  <a:pt x="91003" y="508991"/>
                </a:lnTo>
                <a:lnTo>
                  <a:pt x="72644" y="475614"/>
                </a:lnTo>
                <a:close/>
              </a:path>
              <a:path w="1036954" h="581025">
                <a:moveTo>
                  <a:pt x="91003" y="508991"/>
                </a:moveTo>
                <a:lnTo>
                  <a:pt x="74295" y="518160"/>
                </a:lnTo>
                <a:lnTo>
                  <a:pt x="92710" y="551561"/>
                </a:lnTo>
                <a:lnTo>
                  <a:pt x="109385" y="542409"/>
                </a:lnTo>
                <a:lnTo>
                  <a:pt x="91003" y="508991"/>
                </a:lnTo>
                <a:close/>
              </a:path>
              <a:path w="1036954" h="581025">
                <a:moveTo>
                  <a:pt x="109385" y="542409"/>
                </a:moveTo>
                <a:lnTo>
                  <a:pt x="92710" y="551561"/>
                </a:lnTo>
                <a:lnTo>
                  <a:pt x="114419" y="551561"/>
                </a:lnTo>
                <a:lnTo>
                  <a:pt x="109385" y="542409"/>
                </a:lnTo>
                <a:close/>
              </a:path>
              <a:path w="1036954" h="581025">
                <a:moveTo>
                  <a:pt x="1018540" y="0"/>
                </a:moveTo>
                <a:lnTo>
                  <a:pt x="91003" y="508991"/>
                </a:lnTo>
                <a:lnTo>
                  <a:pt x="109385" y="542409"/>
                </a:lnTo>
                <a:lnTo>
                  <a:pt x="1036828" y="33400"/>
                </a:lnTo>
                <a:lnTo>
                  <a:pt x="10185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2380995" y="3026994"/>
            <a:ext cx="1570990" cy="307975"/>
          </a:xfrm>
          <a:prstGeom prst="rect">
            <a:avLst/>
          </a:prstGeom>
          <a:solidFill>
            <a:srgbClr val="FFFFFF"/>
          </a:solidFill>
        </p:spPr>
        <p:txBody>
          <a:bodyPr vert="horz" wrap="square" lIns="0" tIns="40640" rIns="0" bIns="0" rtlCol="0">
            <a:spAutoFit/>
          </a:bodyPr>
          <a:lstStyle/>
          <a:p>
            <a:pPr marL="0" marR="0" lvl="0" indent="0" algn="ctr"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Arial"/>
                <a:cs typeface="Arial"/>
              </a:rPr>
              <a:t>Kilns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p:nvPr/>
        </p:nvSpPr>
        <p:spPr>
          <a:xfrm>
            <a:off x="3947414" y="2995929"/>
            <a:ext cx="553085" cy="171450"/>
          </a:xfrm>
          <a:custGeom>
            <a:avLst/>
            <a:gdLst/>
            <a:ahLst/>
            <a:cxnLst/>
            <a:rect l="l" t="t" r="r" b="b"/>
            <a:pathLst>
              <a:path w="553085" h="171450">
                <a:moveTo>
                  <a:pt x="437260" y="37164"/>
                </a:moveTo>
                <a:lnTo>
                  <a:pt x="0" y="134239"/>
                </a:lnTo>
                <a:lnTo>
                  <a:pt x="8255" y="171323"/>
                </a:lnTo>
                <a:lnTo>
                  <a:pt x="445523" y="74368"/>
                </a:lnTo>
                <a:lnTo>
                  <a:pt x="437260" y="37164"/>
                </a:lnTo>
                <a:close/>
              </a:path>
              <a:path w="553085" h="171450">
                <a:moveTo>
                  <a:pt x="550578" y="33020"/>
                </a:moveTo>
                <a:lnTo>
                  <a:pt x="455930" y="33020"/>
                </a:lnTo>
                <a:lnTo>
                  <a:pt x="464185" y="70231"/>
                </a:lnTo>
                <a:lnTo>
                  <a:pt x="445523" y="74368"/>
                </a:lnTo>
                <a:lnTo>
                  <a:pt x="453771" y="111506"/>
                </a:lnTo>
                <a:lnTo>
                  <a:pt x="550578" y="33020"/>
                </a:lnTo>
                <a:close/>
              </a:path>
              <a:path w="553085" h="171450">
                <a:moveTo>
                  <a:pt x="455930" y="33020"/>
                </a:moveTo>
                <a:lnTo>
                  <a:pt x="437260" y="37164"/>
                </a:lnTo>
                <a:lnTo>
                  <a:pt x="445523" y="74368"/>
                </a:lnTo>
                <a:lnTo>
                  <a:pt x="464185" y="70231"/>
                </a:lnTo>
                <a:lnTo>
                  <a:pt x="455930" y="33020"/>
                </a:lnTo>
                <a:close/>
              </a:path>
              <a:path w="553085" h="171450">
                <a:moveTo>
                  <a:pt x="429006" y="0"/>
                </a:moveTo>
                <a:lnTo>
                  <a:pt x="437260" y="37164"/>
                </a:lnTo>
                <a:lnTo>
                  <a:pt x="455930" y="33020"/>
                </a:lnTo>
                <a:lnTo>
                  <a:pt x="550578" y="33020"/>
                </a:lnTo>
                <a:lnTo>
                  <a:pt x="553085" y="30987"/>
                </a:lnTo>
                <a:lnTo>
                  <a:pt x="42900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6281039" y="1967433"/>
            <a:ext cx="1384935" cy="307975"/>
          </a:xfrm>
          <a:prstGeom prst="rect">
            <a:avLst/>
          </a:prstGeom>
          <a:solidFill>
            <a:srgbClr val="FFFFFF"/>
          </a:solidFill>
        </p:spPr>
        <p:txBody>
          <a:bodyPr vert="horz" wrap="square" lIns="0" tIns="40005" rIns="0" bIns="0" rtlCol="0">
            <a:spAutoFit/>
          </a:bodyPr>
          <a:lstStyle/>
          <a:p>
            <a:pPr marL="100330" marR="0" lvl="0" indent="0" defTabSz="914400" eaLnBrk="1" fontAlgn="auto" latinLnBrk="0" hangingPunct="1">
              <a:lnSpc>
                <a:spcPct val="100000"/>
              </a:lnSpc>
              <a:spcBef>
                <a:spcPts val="31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MREC</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receival</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p:nvPr/>
        </p:nvSpPr>
        <p:spPr>
          <a:xfrm>
            <a:off x="6853935" y="2271776"/>
            <a:ext cx="137160" cy="283845"/>
          </a:xfrm>
          <a:custGeom>
            <a:avLst/>
            <a:gdLst/>
            <a:ahLst/>
            <a:cxnLst/>
            <a:rect l="l" t="t" r="r" b="b"/>
            <a:pathLst>
              <a:path w="137159" h="283844">
                <a:moveTo>
                  <a:pt x="0" y="156463"/>
                </a:moveTo>
                <a:lnTo>
                  <a:pt x="11938" y="283590"/>
                </a:lnTo>
                <a:lnTo>
                  <a:pt x="102335" y="201675"/>
                </a:lnTo>
                <a:lnTo>
                  <a:pt x="64262" y="201675"/>
                </a:lnTo>
                <a:lnTo>
                  <a:pt x="28702" y="187960"/>
                </a:lnTo>
                <a:lnTo>
                  <a:pt x="35578" y="170229"/>
                </a:lnTo>
                <a:lnTo>
                  <a:pt x="0" y="156463"/>
                </a:lnTo>
                <a:close/>
              </a:path>
              <a:path w="137159" h="283844">
                <a:moveTo>
                  <a:pt x="35578" y="170229"/>
                </a:moveTo>
                <a:lnTo>
                  <a:pt x="28702" y="187960"/>
                </a:lnTo>
                <a:lnTo>
                  <a:pt x="64262" y="201675"/>
                </a:lnTo>
                <a:lnTo>
                  <a:pt x="71124" y="183982"/>
                </a:lnTo>
                <a:lnTo>
                  <a:pt x="35578" y="170229"/>
                </a:lnTo>
                <a:close/>
              </a:path>
              <a:path w="137159" h="283844">
                <a:moveTo>
                  <a:pt x="71124" y="183982"/>
                </a:moveTo>
                <a:lnTo>
                  <a:pt x="64262" y="201675"/>
                </a:lnTo>
                <a:lnTo>
                  <a:pt x="102335" y="201675"/>
                </a:lnTo>
                <a:lnTo>
                  <a:pt x="106680" y="197738"/>
                </a:lnTo>
                <a:lnTo>
                  <a:pt x="71124" y="183982"/>
                </a:lnTo>
                <a:close/>
              </a:path>
              <a:path w="137159" h="283844">
                <a:moveTo>
                  <a:pt x="101600" y="0"/>
                </a:moveTo>
                <a:lnTo>
                  <a:pt x="35578" y="170229"/>
                </a:lnTo>
                <a:lnTo>
                  <a:pt x="71124" y="183982"/>
                </a:lnTo>
                <a:lnTo>
                  <a:pt x="137160" y="13715"/>
                </a:lnTo>
                <a:lnTo>
                  <a:pt x="1016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8421878" y="2994863"/>
            <a:ext cx="1604645" cy="307975"/>
          </a:xfrm>
          <a:prstGeom prst="rect">
            <a:avLst/>
          </a:prstGeom>
          <a:solidFill>
            <a:srgbClr val="FFFFFF"/>
          </a:solidFill>
        </p:spPr>
        <p:txBody>
          <a:bodyPr vert="horz" wrap="square" lIns="0" tIns="40640" rIns="0" bIns="0" rtlCol="0">
            <a:spAutoFit/>
          </a:bodyPr>
          <a:lstStyle/>
          <a:p>
            <a:pPr marL="144145" marR="0" lvl="0" indent="0"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Product</a:t>
            </a:r>
            <a:r>
              <a:rPr kumimoji="0" sz="1400" b="0" i="0" u="none" strike="noStrike" kern="0" cap="none" spc="-5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finishing</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p:nvPr/>
        </p:nvSpPr>
        <p:spPr>
          <a:xfrm>
            <a:off x="7730871" y="3334765"/>
            <a:ext cx="2374265" cy="1831975"/>
          </a:xfrm>
          <a:custGeom>
            <a:avLst/>
            <a:gdLst/>
            <a:ahLst/>
            <a:cxnLst/>
            <a:rect l="l" t="t" r="r" b="b"/>
            <a:pathLst>
              <a:path w="2374265" h="1831975">
                <a:moveTo>
                  <a:pt x="773303" y="53213"/>
                </a:moveTo>
                <a:lnTo>
                  <a:pt x="747141" y="25527"/>
                </a:lnTo>
                <a:lnTo>
                  <a:pt x="211937" y="533133"/>
                </a:lnTo>
                <a:lnTo>
                  <a:pt x="185674" y="505460"/>
                </a:lnTo>
                <a:lnTo>
                  <a:pt x="142113" y="625602"/>
                </a:lnTo>
                <a:lnTo>
                  <a:pt x="264414" y="588391"/>
                </a:lnTo>
                <a:lnTo>
                  <a:pt x="250659" y="573913"/>
                </a:lnTo>
                <a:lnTo>
                  <a:pt x="238163" y="560755"/>
                </a:lnTo>
                <a:lnTo>
                  <a:pt x="773303" y="53213"/>
                </a:lnTo>
                <a:close/>
              </a:path>
              <a:path w="2374265" h="1831975">
                <a:moveTo>
                  <a:pt x="1244219" y="333248"/>
                </a:moveTo>
                <a:lnTo>
                  <a:pt x="1206119" y="333248"/>
                </a:lnTo>
                <a:lnTo>
                  <a:pt x="1206119" y="0"/>
                </a:lnTo>
                <a:lnTo>
                  <a:pt x="1168019" y="0"/>
                </a:lnTo>
                <a:lnTo>
                  <a:pt x="1168019" y="333248"/>
                </a:lnTo>
                <a:lnTo>
                  <a:pt x="1129919" y="333248"/>
                </a:lnTo>
                <a:lnTo>
                  <a:pt x="1187069" y="447548"/>
                </a:lnTo>
                <a:lnTo>
                  <a:pt x="1234694" y="352298"/>
                </a:lnTo>
                <a:lnTo>
                  <a:pt x="1244219" y="333248"/>
                </a:lnTo>
                <a:close/>
              </a:path>
              <a:path w="2374265" h="1831975">
                <a:moveTo>
                  <a:pt x="2374265" y="1308252"/>
                </a:moveTo>
                <a:lnTo>
                  <a:pt x="0" y="1308252"/>
                </a:lnTo>
                <a:lnTo>
                  <a:pt x="0" y="1831467"/>
                </a:lnTo>
                <a:lnTo>
                  <a:pt x="2374265" y="1831467"/>
                </a:lnTo>
                <a:lnTo>
                  <a:pt x="2374265" y="13082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txBox="1"/>
          <p:nvPr/>
        </p:nvSpPr>
        <p:spPr>
          <a:xfrm>
            <a:off x="7861172" y="4670805"/>
            <a:ext cx="2117090" cy="452755"/>
          </a:xfrm>
          <a:prstGeom prst="rect">
            <a:avLst/>
          </a:prstGeom>
        </p:spPr>
        <p:txBody>
          <a:bodyPr vert="horz" wrap="square" lIns="0" tIns="12700" rIns="0" bIns="0" rtlCol="0">
            <a:spAutoFit/>
          </a:bodyPr>
          <a:lstStyle/>
          <a:p>
            <a:pPr marL="761365" marR="5080" lvl="0" indent="-748665"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New</a:t>
            </a:r>
            <a:r>
              <a:rPr kumimoji="0" sz="1400" b="0" i="0" u="none" strike="noStrike" kern="0" cap="none" spc="-1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rotary</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filter</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and</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rotary furnace</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p:nvPr/>
        </p:nvSpPr>
        <p:spPr>
          <a:xfrm>
            <a:off x="8001000" y="3108070"/>
            <a:ext cx="509270" cy="1628775"/>
          </a:xfrm>
          <a:custGeom>
            <a:avLst/>
            <a:gdLst/>
            <a:ahLst/>
            <a:cxnLst/>
            <a:rect l="l" t="t" r="r" b="b"/>
            <a:pathLst>
              <a:path w="509270" h="1628775">
                <a:moveTo>
                  <a:pt x="409321" y="59690"/>
                </a:moveTo>
                <a:lnTo>
                  <a:pt x="407162" y="21590"/>
                </a:lnTo>
                <a:lnTo>
                  <a:pt x="113106" y="37934"/>
                </a:lnTo>
                <a:lnTo>
                  <a:pt x="110998" y="0"/>
                </a:lnTo>
                <a:lnTo>
                  <a:pt x="0" y="63373"/>
                </a:lnTo>
                <a:lnTo>
                  <a:pt x="117348" y="114046"/>
                </a:lnTo>
                <a:lnTo>
                  <a:pt x="115277" y="77089"/>
                </a:lnTo>
                <a:lnTo>
                  <a:pt x="115227" y="76034"/>
                </a:lnTo>
                <a:lnTo>
                  <a:pt x="409321" y="59690"/>
                </a:lnTo>
                <a:close/>
              </a:path>
              <a:path w="509270" h="1628775">
                <a:moveTo>
                  <a:pt x="509016" y="1624203"/>
                </a:moveTo>
                <a:lnTo>
                  <a:pt x="453517" y="1166253"/>
                </a:lnTo>
                <a:lnTo>
                  <a:pt x="491363" y="1161669"/>
                </a:lnTo>
                <a:lnTo>
                  <a:pt x="481876" y="1147318"/>
                </a:lnTo>
                <a:lnTo>
                  <a:pt x="420878" y="1054989"/>
                </a:lnTo>
                <a:lnTo>
                  <a:pt x="377952" y="1175385"/>
                </a:lnTo>
                <a:lnTo>
                  <a:pt x="415671" y="1170825"/>
                </a:lnTo>
                <a:lnTo>
                  <a:pt x="471170" y="1628775"/>
                </a:lnTo>
                <a:lnTo>
                  <a:pt x="509016" y="162420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txBox="1"/>
          <p:nvPr/>
        </p:nvSpPr>
        <p:spPr>
          <a:xfrm>
            <a:off x="5179440" y="4791151"/>
            <a:ext cx="1604645" cy="307975"/>
          </a:xfrm>
          <a:prstGeom prst="rect">
            <a:avLst/>
          </a:prstGeom>
          <a:solidFill>
            <a:srgbClr val="FFFFFF"/>
          </a:solidFill>
        </p:spPr>
        <p:txBody>
          <a:bodyPr vert="horz" wrap="square" lIns="0" tIns="40640" rIns="0" bIns="0" rtlCol="0">
            <a:spAutoFit/>
          </a:bodyPr>
          <a:lstStyle/>
          <a:p>
            <a:pPr marL="95250" marR="0" lvl="0" indent="0"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Solvent</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extraction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p:nvPr/>
        </p:nvSpPr>
        <p:spPr>
          <a:xfrm>
            <a:off x="5638673" y="3420998"/>
            <a:ext cx="1259205" cy="1397000"/>
          </a:xfrm>
          <a:custGeom>
            <a:avLst/>
            <a:gdLst/>
            <a:ahLst/>
            <a:cxnLst/>
            <a:rect l="l" t="t" r="r" b="b"/>
            <a:pathLst>
              <a:path w="1259204" h="1397000">
                <a:moveTo>
                  <a:pt x="400050" y="132969"/>
                </a:moveTo>
                <a:lnTo>
                  <a:pt x="391972" y="95504"/>
                </a:lnTo>
                <a:lnTo>
                  <a:pt x="373126" y="8001"/>
                </a:lnTo>
                <a:lnTo>
                  <a:pt x="289306" y="104394"/>
                </a:lnTo>
                <a:lnTo>
                  <a:pt x="326212" y="113931"/>
                </a:lnTo>
                <a:lnTo>
                  <a:pt x="0" y="1381379"/>
                </a:lnTo>
                <a:lnTo>
                  <a:pt x="36957" y="1390904"/>
                </a:lnTo>
                <a:lnTo>
                  <a:pt x="363169" y="123456"/>
                </a:lnTo>
                <a:lnTo>
                  <a:pt x="400050" y="132969"/>
                </a:lnTo>
                <a:close/>
              </a:path>
              <a:path w="1259204" h="1397000">
                <a:moveTo>
                  <a:pt x="638810" y="1082421"/>
                </a:moveTo>
                <a:lnTo>
                  <a:pt x="629285" y="1063371"/>
                </a:lnTo>
                <a:lnTo>
                  <a:pt x="581660" y="968121"/>
                </a:lnTo>
                <a:lnTo>
                  <a:pt x="524510" y="1082421"/>
                </a:lnTo>
                <a:lnTo>
                  <a:pt x="562610" y="1082421"/>
                </a:lnTo>
                <a:lnTo>
                  <a:pt x="562610" y="1386205"/>
                </a:lnTo>
                <a:lnTo>
                  <a:pt x="600710" y="1386205"/>
                </a:lnTo>
                <a:lnTo>
                  <a:pt x="600710" y="1082421"/>
                </a:lnTo>
                <a:lnTo>
                  <a:pt x="638810" y="1082421"/>
                </a:lnTo>
                <a:close/>
              </a:path>
              <a:path w="1259204" h="1397000">
                <a:moveTo>
                  <a:pt x="1258824" y="126238"/>
                </a:moveTo>
                <a:lnTo>
                  <a:pt x="1252397" y="84836"/>
                </a:lnTo>
                <a:lnTo>
                  <a:pt x="1239266" y="0"/>
                </a:lnTo>
                <a:lnTo>
                  <a:pt x="1149985" y="91313"/>
                </a:lnTo>
                <a:lnTo>
                  <a:pt x="1186218" y="102946"/>
                </a:lnTo>
                <a:lnTo>
                  <a:pt x="775462" y="1385443"/>
                </a:lnTo>
                <a:lnTo>
                  <a:pt x="811784" y="1397000"/>
                </a:lnTo>
                <a:lnTo>
                  <a:pt x="820445" y="1369961"/>
                </a:lnTo>
                <a:lnTo>
                  <a:pt x="824230" y="1374394"/>
                </a:lnTo>
                <a:lnTo>
                  <a:pt x="1166952" y="1082967"/>
                </a:lnTo>
                <a:lnTo>
                  <a:pt x="1191641" y="1112012"/>
                </a:lnTo>
                <a:lnTo>
                  <a:pt x="1221574" y="1041654"/>
                </a:lnTo>
                <a:lnTo>
                  <a:pt x="1241679" y="994410"/>
                </a:lnTo>
                <a:lnTo>
                  <a:pt x="1117600" y="1024890"/>
                </a:lnTo>
                <a:lnTo>
                  <a:pt x="1142326" y="1053998"/>
                </a:lnTo>
                <a:lnTo>
                  <a:pt x="839038" y="1311897"/>
                </a:lnTo>
                <a:lnTo>
                  <a:pt x="1222552" y="114604"/>
                </a:lnTo>
                <a:lnTo>
                  <a:pt x="1258824" y="12623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txBox="1"/>
          <p:nvPr/>
        </p:nvSpPr>
        <p:spPr>
          <a:xfrm>
            <a:off x="2884932" y="3579139"/>
            <a:ext cx="2085975" cy="523240"/>
          </a:xfrm>
          <a:prstGeom prst="rect">
            <a:avLst/>
          </a:prstGeom>
          <a:solidFill>
            <a:srgbClr val="FFFFFF"/>
          </a:solidFill>
        </p:spPr>
        <p:txBody>
          <a:bodyPr vert="horz" wrap="square" lIns="0" tIns="40640" rIns="0" bIns="0" rtlCol="0">
            <a:spAutoFit/>
          </a:bodyPr>
          <a:lstStyle/>
          <a:p>
            <a:pPr marL="710565" marR="115570" lvl="0" indent="-581025"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Primary</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and</a:t>
            </a:r>
            <a:r>
              <a:rPr kumimoji="0" sz="1400" b="0" i="0" u="none" strike="noStrike" kern="0" cap="none" spc="-2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secondary leaching</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p:nvPr/>
        </p:nvSpPr>
        <p:spPr>
          <a:xfrm>
            <a:off x="193306" y="1084097"/>
            <a:ext cx="5204460" cy="2715895"/>
          </a:xfrm>
          <a:custGeom>
            <a:avLst/>
            <a:gdLst/>
            <a:ahLst/>
            <a:cxnLst/>
            <a:rect l="l" t="t" r="r" b="b"/>
            <a:pathLst>
              <a:path w="5204460" h="2715895">
                <a:moveTo>
                  <a:pt x="1751457" y="0"/>
                </a:moveTo>
                <a:lnTo>
                  <a:pt x="0" y="0"/>
                </a:lnTo>
                <a:lnTo>
                  <a:pt x="0" y="707872"/>
                </a:lnTo>
                <a:lnTo>
                  <a:pt x="1751457" y="707872"/>
                </a:lnTo>
                <a:lnTo>
                  <a:pt x="1751457" y="0"/>
                </a:lnTo>
                <a:close/>
              </a:path>
              <a:path w="5204460" h="2715895">
                <a:moveTo>
                  <a:pt x="5101323" y="2576550"/>
                </a:moveTo>
                <a:lnTo>
                  <a:pt x="4973815" y="2566898"/>
                </a:lnTo>
                <a:lnTo>
                  <a:pt x="4988217" y="2602090"/>
                </a:lnTo>
                <a:lnTo>
                  <a:pt x="4796015" y="2680690"/>
                </a:lnTo>
                <a:lnTo>
                  <a:pt x="4810493" y="2715869"/>
                </a:lnTo>
                <a:lnTo>
                  <a:pt x="5002644" y="2637358"/>
                </a:lnTo>
                <a:lnTo>
                  <a:pt x="5017122" y="2672689"/>
                </a:lnTo>
                <a:lnTo>
                  <a:pt x="5085296" y="2594838"/>
                </a:lnTo>
                <a:lnTo>
                  <a:pt x="5101323" y="2576550"/>
                </a:lnTo>
                <a:close/>
              </a:path>
              <a:path w="5204460" h="2715895">
                <a:moveTo>
                  <a:pt x="5203939" y="2087346"/>
                </a:moveTo>
                <a:lnTo>
                  <a:pt x="5077828" y="2108555"/>
                </a:lnTo>
                <a:lnTo>
                  <a:pt x="5100294" y="2139327"/>
                </a:lnTo>
                <a:lnTo>
                  <a:pt x="4616818" y="2491841"/>
                </a:lnTo>
                <a:lnTo>
                  <a:pt x="4639170" y="2522575"/>
                </a:lnTo>
                <a:lnTo>
                  <a:pt x="5122748" y="2170074"/>
                </a:lnTo>
                <a:lnTo>
                  <a:pt x="5145265" y="2200884"/>
                </a:lnTo>
                <a:lnTo>
                  <a:pt x="5182870" y="2128113"/>
                </a:lnTo>
                <a:lnTo>
                  <a:pt x="5203939" y="208734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txBox="1"/>
          <p:nvPr/>
        </p:nvSpPr>
        <p:spPr>
          <a:xfrm>
            <a:off x="404875" y="1111376"/>
            <a:ext cx="1328420" cy="614680"/>
          </a:xfrm>
          <a:prstGeom prst="rect">
            <a:avLst/>
          </a:prstGeom>
        </p:spPr>
        <p:txBody>
          <a:bodyPr vert="horz" wrap="square" lIns="0" tIns="13335" rIns="0" bIns="0" rtlCol="0">
            <a:spAutoFit/>
          </a:bodyPr>
          <a:lstStyle/>
          <a:p>
            <a:pPr marL="12065" marR="5080" lvl="0" indent="0" algn="ctr"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WLP</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Permanent </a:t>
            </a:r>
            <a:r>
              <a:rPr kumimoji="0" sz="1400" b="0" i="0" u="none" strike="noStrike" kern="0" cap="none" spc="0" normalizeH="0" baseline="0" noProof="0" dirty="0">
                <a:ln>
                  <a:noFill/>
                </a:ln>
                <a:solidFill>
                  <a:sysClr val="windowText" lastClr="000000"/>
                </a:solidFill>
                <a:effectLst/>
                <a:uLnTx/>
                <a:uFillTx/>
                <a:latin typeface="Arial"/>
                <a:cs typeface="Arial"/>
              </a:rPr>
              <a:t>Disposal</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Facility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10"/>
              </a:spcBef>
              <a:spcAft>
                <a:spcPts val="0"/>
              </a:spcAft>
              <a:buClrTx/>
              <a:buSzTx/>
              <a:buFontTx/>
              <a:buNone/>
              <a:tabLst/>
              <a:defRPr/>
            </a:pPr>
            <a:r>
              <a:rPr kumimoji="0" sz="1050" b="0" i="0" u="none" strike="noStrike" kern="0" cap="none" spc="0" normalizeH="0" baseline="0" noProof="0" dirty="0">
                <a:ln>
                  <a:noFill/>
                </a:ln>
                <a:solidFill>
                  <a:sysClr val="windowText" lastClr="000000"/>
                </a:solidFill>
                <a:effectLst/>
                <a:uLnTx/>
                <a:uFillTx/>
                <a:latin typeface="Arial"/>
                <a:cs typeface="Arial"/>
              </a:rPr>
              <a:t>under</a:t>
            </a:r>
            <a:r>
              <a:rPr kumimoji="0" sz="1050" b="0" i="0" u="none" strike="noStrike" kern="0" cap="none" spc="-50" normalizeH="0" baseline="0" noProof="0" dirty="0">
                <a:ln>
                  <a:noFill/>
                </a:ln>
                <a:solidFill>
                  <a:sysClr val="windowText" lastClr="000000"/>
                </a:solidFill>
                <a:effectLst/>
                <a:uLnTx/>
                <a:uFillTx/>
                <a:latin typeface="Arial"/>
                <a:cs typeface="Arial"/>
              </a:rPr>
              <a:t> </a:t>
            </a:r>
            <a:r>
              <a:rPr kumimoji="0" sz="1050" b="0" i="0" u="none" strike="noStrike" kern="0" cap="none" spc="-10" normalizeH="0" baseline="0" noProof="0" dirty="0">
                <a:ln>
                  <a:noFill/>
                </a:ln>
                <a:solidFill>
                  <a:sysClr val="windowText" lastClr="000000"/>
                </a:solidFill>
                <a:effectLst/>
                <a:uLnTx/>
                <a:uFillTx/>
                <a:latin typeface="Arial"/>
                <a:cs typeface="Arial"/>
              </a:rPr>
              <a:t>construction</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p:nvPr/>
        </p:nvSpPr>
        <p:spPr>
          <a:xfrm>
            <a:off x="1754123" y="1288161"/>
            <a:ext cx="436245" cy="114300"/>
          </a:xfrm>
          <a:custGeom>
            <a:avLst/>
            <a:gdLst/>
            <a:ahLst/>
            <a:cxnLst/>
            <a:rect l="l" t="t" r="r" b="b"/>
            <a:pathLst>
              <a:path w="436244" h="114300">
                <a:moveTo>
                  <a:pt x="321944" y="0"/>
                </a:moveTo>
                <a:lnTo>
                  <a:pt x="321944" y="114300"/>
                </a:lnTo>
                <a:lnTo>
                  <a:pt x="398144" y="76200"/>
                </a:lnTo>
                <a:lnTo>
                  <a:pt x="340994" y="76200"/>
                </a:lnTo>
                <a:lnTo>
                  <a:pt x="340994" y="38100"/>
                </a:lnTo>
                <a:lnTo>
                  <a:pt x="398144" y="38100"/>
                </a:lnTo>
                <a:lnTo>
                  <a:pt x="321944" y="0"/>
                </a:lnTo>
                <a:close/>
              </a:path>
              <a:path w="436244" h="114300">
                <a:moveTo>
                  <a:pt x="321944" y="38100"/>
                </a:moveTo>
                <a:lnTo>
                  <a:pt x="0" y="38100"/>
                </a:lnTo>
                <a:lnTo>
                  <a:pt x="0" y="76200"/>
                </a:lnTo>
                <a:lnTo>
                  <a:pt x="321944" y="76200"/>
                </a:lnTo>
                <a:lnTo>
                  <a:pt x="321944" y="38100"/>
                </a:lnTo>
                <a:close/>
              </a:path>
              <a:path w="436244" h="114300">
                <a:moveTo>
                  <a:pt x="398144" y="38100"/>
                </a:moveTo>
                <a:lnTo>
                  <a:pt x="340994" y="38100"/>
                </a:lnTo>
                <a:lnTo>
                  <a:pt x="340994" y="76200"/>
                </a:lnTo>
                <a:lnTo>
                  <a:pt x="398144" y="76200"/>
                </a:lnTo>
                <a:lnTo>
                  <a:pt x="436244" y="57150"/>
                </a:lnTo>
                <a:lnTo>
                  <a:pt x="398144" y="3810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txBox="1"/>
          <p:nvPr/>
        </p:nvSpPr>
        <p:spPr>
          <a:xfrm>
            <a:off x="9197467" y="1607261"/>
            <a:ext cx="1838325" cy="307975"/>
          </a:xfrm>
          <a:prstGeom prst="rect">
            <a:avLst/>
          </a:prstGeom>
          <a:solidFill>
            <a:srgbClr val="FFFFFF"/>
          </a:solidFill>
        </p:spPr>
        <p:txBody>
          <a:bodyPr vert="horz" wrap="square" lIns="0" tIns="40005" rIns="0" bIns="0" rtlCol="0">
            <a:spAutoFit/>
          </a:bodyPr>
          <a:lstStyle/>
          <a:p>
            <a:pPr marL="144780" marR="0" lvl="0" indent="0" defTabSz="914400" eaLnBrk="1" fontAlgn="auto" latinLnBrk="0" hangingPunct="1">
              <a:lnSpc>
                <a:spcPct val="100000"/>
              </a:lnSpc>
              <a:spcBef>
                <a:spcPts val="31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NUF</a:t>
            </a:r>
            <a:r>
              <a:rPr kumimoji="0" sz="1400" b="0" i="0" u="none" strike="noStrike" kern="0" cap="none" spc="-1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storage</a:t>
            </a:r>
            <a:r>
              <a:rPr kumimoji="0" sz="1400" b="0" i="0" u="none" strike="noStrike" kern="0" cap="none" spc="-5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facility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p:nvPr/>
        </p:nvSpPr>
        <p:spPr>
          <a:xfrm>
            <a:off x="8802497" y="1796160"/>
            <a:ext cx="3152140" cy="4206875"/>
          </a:xfrm>
          <a:custGeom>
            <a:avLst/>
            <a:gdLst/>
            <a:ahLst/>
            <a:cxnLst/>
            <a:rect l="l" t="t" r="r" b="b"/>
            <a:pathLst>
              <a:path w="3152140" h="4206875">
                <a:moveTo>
                  <a:pt x="409194" y="59690"/>
                </a:moveTo>
                <a:lnTo>
                  <a:pt x="407162" y="21717"/>
                </a:lnTo>
                <a:lnTo>
                  <a:pt x="112979" y="38061"/>
                </a:lnTo>
                <a:lnTo>
                  <a:pt x="110871" y="0"/>
                </a:lnTo>
                <a:lnTo>
                  <a:pt x="0" y="63373"/>
                </a:lnTo>
                <a:lnTo>
                  <a:pt x="117221" y="114173"/>
                </a:lnTo>
                <a:lnTo>
                  <a:pt x="115150" y="77089"/>
                </a:lnTo>
                <a:lnTo>
                  <a:pt x="115087" y="76047"/>
                </a:lnTo>
                <a:lnTo>
                  <a:pt x="409194" y="59690"/>
                </a:lnTo>
                <a:close/>
              </a:path>
              <a:path w="3152140" h="4206875">
                <a:moveTo>
                  <a:pt x="3151886" y="3683152"/>
                </a:moveTo>
                <a:lnTo>
                  <a:pt x="1313942" y="3683152"/>
                </a:lnTo>
                <a:lnTo>
                  <a:pt x="1313942" y="4206367"/>
                </a:lnTo>
                <a:lnTo>
                  <a:pt x="3151886" y="4206367"/>
                </a:lnTo>
                <a:lnTo>
                  <a:pt x="3151886" y="36831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txBox="1"/>
          <p:nvPr/>
        </p:nvSpPr>
        <p:spPr>
          <a:xfrm>
            <a:off x="10455909" y="5506923"/>
            <a:ext cx="1159510" cy="453390"/>
          </a:xfrm>
          <a:prstGeom prst="rect">
            <a:avLst/>
          </a:prstGeom>
        </p:spPr>
        <p:txBody>
          <a:bodyPr vert="horz" wrap="square" lIns="0" tIns="13335" rIns="0" bIns="0" rtlCol="0">
            <a:spAutoFit/>
          </a:bodyPr>
          <a:lstStyle/>
          <a:p>
            <a:pPr marL="100965"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Storm</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water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retention</a:t>
            </a:r>
            <a:r>
              <a:rPr kumimoji="0" sz="1400" b="0" i="0" u="none" strike="noStrike" kern="0" cap="none" spc="-65" normalizeH="0" baseline="0" noProof="0" dirty="0">
                <a:ln>
                  <a:noFill/>
                </a:ln>
                <a:solidFill>
                  <a:sysClr val="windowText" lastClr="000000"/>
                </a:solidFill>
                <a:effectLst/>
                <a:uLnTx/>
                <a:uFillTx/>
                <a:latin typeface="Arial"/>
                <a:cs typeface="Arial"/>
              </a:rPr>
              <a:t> </a:t>
            </a:r>
            <a:r>
              <a:rPr kumimoji="0" sz="1400" b="0" i="0" u="none" strike="noStrike" kern="0" cap="none" spc="-20" normalizeH="0" baseline="0" noProof="0" dirty="0">
                <a:ln>
                  <a:noFill/>
                </a:ln>
                <a:solidFill>
                  <a:sysClr val="windowText" lastClr="000000"/>
                </a:solidFill>
                <a:effectLst/>
                <a:uLnTx/>
                <a:uFillTx/>
                <a:latin typeface="Arial"/>
                <a:cs typeface="Arial"/>
              </a:rPr>
              <a:t>pond</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p:nvPr/>
        </p:nvSpPr>
        <p:spPr>
          <a:xfrm>
            <a:off x="10466578" y="5098922"/>
            <a:ext cx="168275" cy="429259"/>
          </a:xfrm>
          <a:custGeom>
            <a:avLst/>
            <a:gdLst/>
            <a:ahLst/>
            <a:cxnLst/>
            <a:rect l="l" t="t" r="r" b="b"/>
            <a:pathLst>
              <a:path w="168275" h="429260">
                <a:moveTo>
                  <a:pt x="72948" y="103769"/>
                </a:moveTo>
                <a:lnTo>
                  <a:pt x="36495" y="114806"/>
                </a:lnTo>
                <a:lnTo>
                  <a:pt x="131825" y="429132"/>
                </a:lnTo>
                <a:lnTo>
                  <a:pt x="168275" y="418083"/>
                </a:lnTo>
                <a:lnTo>
                  <a:pt x="72948" y="103769"/>
                </a:lnTo>
                <a:close/>
              </a:path>
              <a:path w="168275" h="429260">
                <a:moveTo>
                  <a:pt x="21590" y="0"/>
                </a:moveTo>
                <a:lnTo>
                  <a:pt x="0" y="125856"/>
                </a:lnTo>
                <a:lnTo>
                  <a:pt x="36495" y="114806"/>
                </a:lnTo>
                <a:lnTo>
                  <a:pt x="30988" y="96646"/>
                </a:lnTo>
                <a:lnTo>
                  <a:pt x="67437" y="85597"/>
                </a:lnTo>
                <a:lnTo>
                  <a:pt x="102732" y="85597"/>
                </a:lnTo>
                <a:lnTo>
                  <a:pt x="21590" y="0"/>
                </a:lnTo>
                <a:close/>
              </a:path>
              <a:path w="168275" h="429260">
                <a:moveTo>
                  <a:pt x="67437" y="85597"/>
                </a:moveTo>
                <a:lnTo>
                  <a:pt x="30988" y="96646"/>
                </a:lnTo>
                <a:lnTo>
                  <a:pt x="36495" y="114806"/>
                </a:lnTo>
                <a:lnTo>
                  <a:pt x="72948" y="103769"/>
                </a:lnTo>
                <a:lnTo>
                  <a:pt x="67437" y="85597"/>
                </a:lnTo>
                <a:close/>
              </a:path>
              <a:path w="168275" h="429260">
                <a:moveTo>
                  <a:pt x="102732" y="85597"/>
                </a:moveTo>
                <a:lnTo>
                  <a:pt x="67437" y="85597"/>
                </a:lnTo>
                <a:lnTo>
                  <a:pt x="72948" y="103769"/>
                </a:lnTo>
                <a:lnTo>
                  <a:pt x="109474" y="92709"/>
                </a:lnTo>
                <a:lnTo>
                  <a:pt x="102732" y="8559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txBox="1"/>
          <p:nvPr/>
        </p:nvSpPr>
        <p:spPr>
          <a:xfrm>
            <a:off x="3819271" y="5654103"/>
            <a:ext cx="1838325" cy="307975"/>
          </a:xfrm>
          <a:prstGeom prst="rect">
            <a:avLst/>
          </a:prstGeom>
          <a:solidFill>
            <a:srgbClr val="FFFFFF"/>
          </a:solidFill>
        </p:spPr>
        <p:txBody>
          <a:bodyPr vert="horz" wrap="square" lIns="0" tIns="41275" rIns="0" bIns="0" rtlCol="0">
            <a:spAutoFit/>
          </a:bodyPr>
          <a:lstStyle/>
          <a:p>
            <a:pPr marL="165100" marR="0" lvl="0" indent="0" defTabSz="914400" eaLnBrk="1" fontAlgn="auto" latinLnBrk="0" hangingPunct="1">
              <a:lnSpc>
                <a:spcPct val="100000"/>
              </a:lnSpc>
              <a:spcBef>
                <a:spcPts val="32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Rooftop</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solar</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array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p:nvPr/>
        </p:nvSpPr>
        <p:spPr>
          <a:xfrm>
            <a:off x="2380996" y="1615846"/>
            <a:ext cx="4154170" cy="4144645"/>
          </a:xfrm>
          <a:custGeom>
            <a:avLst/>
            <a:gdLst/>
            <a:ahLst/>
            <a:cxnLst/>
            <a:rect l="l" t="t" r="r" b="b"/>
            <a:pathLst>
              <a:path w="4154170" h="4144645">
                <a:moveTo>
                  <a:pt x="2239772" y="0"/>
                </a:moveTo>
                <a:lnTo>
                  <a:pt x="0" y="0"/>
                </a:lnTo>
                <a:lnTo>
                  <a:pt x="0" y="523214"/>
                </a:lnTo>
                <a:lnTo>
                  <a:pt x="2239772" y="523214"/>
                </a:lnTo>
                <a:lnTo>
                  <a:pt x="2239772" y="0"/>
                </a:lnTo>
                <a:close/>
              </a:path>
              <a:path w="4154170" h="4144645">
                <a:moveTo>
                  <a:pt x="4153776" y="4038257"/>
                </a:moveTo>
                <a:lnTo>
                  <a:pt x="4128719" y="4028681"/>
                </a:lnTo>
                <a:lnTo>
                  <a:pt x="4034409" y="3992638"/>
                </a:lnTo>
                <a:lnTo>
                  <a:pt x="4038168" y="4030561"/>
                </a:lnTo>
                <a:lnTo>
                  <a:pt x="3274314" y="4106113"/>
                </a:lnTo>
                <a:lnTo>
                  <a:pt x="3277997" y="4144035"/>
                </a:lnTo>
                <a:lnTo>
                  <a:pt x="4041940" y="4068483"/>
                </a:lnTo>
                <a:lnTo>
                  <a:pt x="4045674" y="4106113"/>
                </a:lnTo>
                <a:lnTo>
                  <a:pt x="4045712" y="4106380"/>
                </a:lnTo>
                <a:lnTo>
                  <a:pt x="4153776" y="403825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txBox="1"/>
          <p:nvPr/>
        </p:nvSpPr>
        <p:spPr>
          <a:xfrm>
            <a:off x="2575051" y="1642694"/>
            <a:ext cx="1851660" cy="453390"/>
          </a:xfrm>
          <a:prstGeom prst="rect">
            <a:avLst/>
          </a:prstGeom>
        </p:spPr>
        <p:txBody>
          <a:bodyPr vert="horz" wrap="square" lIns="0" tIns="13335" rIns="0" bIns="0" rtlCol="0">
            <a:spAutoFit/>
          </a:bodyPr>
          <a:lstStyle/>
          <a:p>
            <a:pPr marL="0" marR="0" lvl="0" indent="0" algn="ctr"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Previous</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WLP</a:t>
            </a:r>
            <a:r>
              <a:rPr kumimoji="0" sz="1400" b="0" i="0" u="none" strike="noStrike" kern="0" cap="none" spc="-5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Residue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175"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Storage</a:t>
            </a:r>
            <a:r>
              <a:rPr kumimoji="0" sz="1400" b="0"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Facility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p:nvPr/>
        </p:nvSpPr>
        <p:spPr>
          <a:xfrm>
            <a:off x="4047997" y="1431544"/>
            <a:ext cx="773430" cy="217804"/>
          </a:xfrm>
          <a:custGeom>
            <a:avLst/>
            <a:gdLst/>
            <a:ahLst/>
            <a:cxnLst/>
            <a:rect l="l" t="t" r="r" b="b"/>
            <a:pathLst>
              <a:path w="773429" h="217805">
                <a:moveTo>
                  <a:pt x="657559" y="37190"/>
                </a:moveTo>
                <a:lnTo>
                  <a:pt x="0" y="180212"/>
                </a:lnTo>
                <a:lnTo>
                  <a:pt x="8000" y="217423"/>
                </a:lnTo>
                <a:lnTo>
                  <a:pt x="665646" y="74409"/>
                </a:lnTo>
                <a:lnTo>
                  <a:pt x="657559" y="37190"/>
                </a:lnTo>
                <a:close/>
              </a:path>
              <a:path w="773429" h="217805">
                <a:moveTo>
                  <a:pt x="771251" y="33146"/>
                </a:moveTo>
                <a:lnTo>
                  <a:pt x="676148" y="33146"/>
                </a:lnTo>
                <a:lnTo>
                  <a:pt x="684276" y="70357"/>
                </a:lnTo>
                <a:lnTo>
                  <a:pt x="665646" y="74409"/>
                </a:lnTo>
                <a:lnTo>
                  <a:pt x="673735" y="111632"/>
                </a:lnTo>
                <a:lnTo>
                  <a:pt x="771251" y="33146"/>
                </a:lnTo>
                <a:close/>
              </a:path>
              <a:path w="773429" h="217805">
                <a:moveTo>
                  <a:pt x="676148" y="33146"/>
                </a:moveTo>
                <a:lnTo>
                  <a:pt x="657559" y="37190"/>
                </a:lnTo>
                <a:lnTo>
                  <a:pt x="665646" y="74409"/>
                </a:lnTo>
                <a:lnTo>
                  <a:pt x="684276" y="70357"/>
                </a:lnTo>
                <a:lnTo>
                  <a:pt x="676148" y="33146"/>
                </a:lnTo>
                <a:close/>
              </a:path>
              <a:path w="773429" h="217805">
                <a:moveTo>
                  <a:pt x="649477" y="0"/>
                </a:moveTo>
                <a:lnTo>
                  <a:pt x="657559" y="37190"/>
                </a:lnTo>
                <a:lnTo>
                  <a:pt x="676148" y="33146"/>
                </a:lnTo>
                <a:lnTo>
                  <a:pt x="771251" y="33146"/>
                </a:lnTo>
                <a:lnTo>
                  <a:pt x="773302" y="31495"/>
                </a:lnTo>
                <a:lnTo>
                  <a:pt x="6494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FFFFFF"/>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10</a:t>
            </a:fld>
            <a:endParaRPr kumimoji="0" sz="1000" b="0" i="0" u="none" strike="noStrike" kern="0" cap="none" spc="-25" normalizeH="0" baseline="0" noProof="0" dirty="0">
              <a:ln>
                <a:noFill/>
              </a:ln>
              <a:solidFill>
                <a:srgbClr val="FFFFFF"/>
              </a:solidFill>
              <a:effectLst/>
              <a:uLnTx/>
              <a:uFillTx/>
              <a:latin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metal structure with blue roof&#10;&#10;AI-generated content may be incorrect.">
            <a:extLst>
              <a:ext uri="{FF2B5EF4-FFF2-40B4-BE49-F238E27FC236}">
                <a16:creationId xmlns:a16="http://schemas.microsoft.com/office/drawing/2014/main" id="{CA055321-8A7E-9B34-055A-386A33F91A16}"/>
              </a:ext>
            </a:extLst>
          </p:cNvPr>
          <p:cNvPicPr>
            <a:picLocks noChangeAspect="1"/>
          </p:cNvPicPr>
          <p:nvPr/>
        </p:nvPicPr>
        <p:blipFill>
          <a:blip r:embed="rId2">
            <a:extLst>
              <a:ext uri="{28A0092B-C50C-407E-A947-70E740481C1C}">
                <a14:useLocalDpi xmlns:a14="http://schemas.microsoft.com/office/drawing/2010/main" val="0"/>
              </a:ext>
            </a:extLst>
          </a:blip>
          <a:srcRect t="6923" r="1990" b="35827"/>
          <a:stretch>
            <a:fillRect/>
          </a:stretch>
        </p:blipFill>
        <p:spPr>
          <a:xfrm>
            <a:off x="298008" y="1276369"/>
            <a:ext cx="11595984" cy="5079981"/>
          </a:xfrm>
          <a:prstGeom prst="rect">
            <a:avLst/>
          </a:prstGeom>
        </p:spPr>
      </p:pic>
      <p:sp>
        <p:nvSpPr>
          <p:cNvPr id="3" name="Text Placeholder 2">
            <a:extLst>
              <a:ext uri="{FF2B5EF4-FFF2-40B4-BE49-F238E27FC236}">
                <a16:creationId xmlns:a16="http://schemas.microsoft.com/office/drawing/2014/main" id="{7F3B13D7-88DC-787C-DFB7-1FD3FCDCB2B2}"/>
              </a:ext>
            </a:extLst>
          </p:cNvPr>
          <p:cNvSpPr>
            <a:spLocks noGrp="1"/>
          </p:cNvSpPr>
          <p:nvPr>
            <p:ph type="body" sz="quarter" idx="27"/>
          </p:nvPr>
        </p:nvSpPr>
        <p:spPr/>
        <p:txBody>
          <a:bodyPr/>
          <a:lstStyle/>
          <a:p>
            <a:r>
              <a:rPr lang="en-AU" sz="2800"/>
              <a:t>Lynas Malaysia</a:t>
            </a:r>
          </a:p>
          <a:p>
            <a:r>
              <a:rPr lang="en-AU" sz="1800">
                <a:solidFill>
                  <a:schemeClr val="tx1">
                    <a:lumMod val="65000"/>
                    <a:lumOff val="35000"/>
                  </a:schemeClr>
                </a:solidFill>
              </a:rPr>
              <a:t>New processes and expanded production capacity</a:t>
            </a:r>
          </a:p>
        </p:txBody>
      </p:sp>
      <p:sp>
        <p:nvSpPr>
          <p:cNvPr id="15" name="Rectangle 14">
            <a:extLst>
              <a:ext uri="{FF2B5EF4-FFF2-40B4-BE49-F238E27FC236}">
                <a16:creationId xmlns:a16="http://schemas.microsoft.com/office/drawing/2014/main" id="{B0449267-F52C-0CDC-1FE2-7DC66CF2B416}"/>
              </a:ext>
            </a:extLst>
          </p:cNvPr>
          <p:cNvSpPr/>
          <p:nvPr/>
        </p:nvSpPr>
        <p:spPr>
          <a:xfrm>
            <a:off x="892629" y="5001787"/>
            <a:ext cx="2658383" cy="12731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0D09C79-8F87-1833-9DE0-9998E056028C}"/>
              </a:ext>
            </a:extLst>
          </p:cNvPr>
          <p:cNvSpPr txBox="1"/>
          <p:nvPr/>
        </p:nvSpPr>
        <p:spPr>
          <a:xfrm>
            <a:off x="1069055" y="5262609"/>
            <a:ext cx="230552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First MREC from Kalgoorlie processed in FY25</a:t>
            </a:r>
            <a:endParaRPr kumimoji="0" lang="en-AU"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2815CCA-3A0D-F282-2B2E-76DB80393379}"/>
              </a:ext>
            </a:extLst>
          </p:cNvPr>
          <p:cNvSpPr/>
          <p:nvPr/>
        </p:nvSpPr>
        <p:spPr>
          <a:xfrm>
            <a:off x="9114027" y="1926453"/>
            <a:ext cx="2658383" cy="14912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C5676B19-957A-8CB7-F9CA-FA0D9D55A81B}"/>
              </a:ext>
            </a:extLst>
          </p:cNvPr>
          <p:cNvSpPr txBox="1"/>
          <p:nvPr/>
        </p:nvSpPr>
        <p:spPr>
          <a:xfrm>
            <a:off x="9290454" y="2180831"/>
            <a:ext cx="23055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a:ea typeface="+mn-ea"/>
                <a:cs typeface="+mn-cs"/>
              </a:rPr>
              <a:t>New rotary furnaces installed to increase Product Finishing efficiency</a:t>
            </a:r>
          </a:p>
        </p:txBody>
      </p:sp>
      <p:sp>
        <p:nvSpPr>
          <p:cNvPr id="17" name="Rectangle 16">
            <a:extLst>
              <a:ext uri="{FF2B5EF4-FFF2-40B4-BE49-F238E27FC236}">
                <a16:creationId xmlns:a16="http://schemas.microsoft.com/office/drawing/2014/main" id="{B7324F5B-30C2-3856-0CA6-33AC20060E8F}"/>
              </a:ext>
            </a:extLst>
          </p:cNvPr>
          <p:cNvSpPr/>
          <p:nvPr/>
        </p:nvSpPr>
        <p:spPr>
          <a:xfrm>
            <a:off x="9114029" y="3908014"/>
            <a:ext cx="2658383" cy="14912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C029D444-7668-BECD-861D-735460EDB2C4}"/>
              </a:ext>
            </a:extLst>
          </p:cNvPr>
          <p:cNvSpPr txBox="1"/>
          <p:nvPr/>
        </p:nvSpPr>
        <p:spPr>
          <a:xfrm>
            <a:off x="9290456" y="4171864"/>
            <a:ext cx="2305527" cy="1015663"/>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a:ea typeface="+mn-ea"/>
                <a:cs typeface="+mn-cs"/>
              </a:rPr>
              <a:t>Solvent Extraction and Product Finishing uplift to 10.5kt p.a. nameplate capacity</a:t>
            </a:r>
            <a:r>
              <a:rPr kumimoji="0" lang="en-US" sz="1500" b="0" i="0" u="none" strike="noStrike" kern="1200" cap="none" spc="0" normalizeH="0" baseline="30000" noProof="0">
                <a:ln>
                  <a:noFill/>
                </a:ln>
                <a:solidFill>
                  <a:srgbClr val="000000"/>
                </a:solidFill>
                <a:effectLst/>
                <a:uLnTx/>
                <a:uFillTx/>
                <a:latin typeface="Arial"/>
                <a:ea typeface="+mn-ea"/>
                <a:cs typeface="+mn-cs"/>
              </a:rPr>
              <a:t>1</a:t>
            </a:r>
            <a:endParaRPr kumimoji="0" lang="en-US" sz="1500" b="0" i="0" u="none" strike="noStrike" kern="1200" cap="none" spc="0" normalizeH="0" baseline="0" noProof="0">
              <a:ln>
                <a:noFill/>
              </a:ln>
              <a:solidFill>
                <a:srgbClr val="00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D0F14F0F-A648-9F65-4ED0-CB57AFEFB89F}"/>
              </a:ext>
            </a:extLst>
          </p:cNvPr>
          <p:cNvSpPr txBox="1"/>
          <p:nvPr/>
        </p:nvSpPr>
        <p:spPr>
          <a:xfrm>
            <a:off x="892629" y="6356350"/>
            <a:ext cx="10879783" cy="338554"/>
          </a:xfrm>
          <a:prstGeom prst="rect">
            <a:avLst/>
          </a:prstGeom>
          <a:solidFill>
            <a:schemeClr val="bg1">
              <a:lumMod val="95000"/>
              <a:alpha val="74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1. This is a reference to the nameplate processing capacity at the relevant facility based on current equipment configuration at the facility.  It is not, and is not intended to be, a production target for the purposes of Chapter 5 of the ASX Listing Rules or a projection or forecast of the amount of minerals to be extracted or produced for any particular period.</a:t>
            </a:r>
          </a:p>
        </p:txBody>
      </p:sp>
      <p:sp>
        <p:nvSpPr>
          <p:cNvPr id="20" name="Text Placeholder 12">
            <a:extLst>
              <a:ext uri="{FF2B5EF4-FFF2-40B4-BE49-F238E27FC236}">
                <a16:creationId xmlns:a16="http://schemas.microsoft.com/office/drawing/2014/main" id="{F74F4129-BD63-C078-B814-7AC0D821155C}"/>
              </a:ext>
            </a:extLst>
          </p:cNvPr>
          <p:cNvSpPr txBox="1">
            <a:spLocks noChangeAspect="1"/>
          </p:cNvSpPr>
          <p:nvPr/>
        </p:nvSpPr>
        <p:spPr>
          <a:xfrm>
            <a:off x="10336300" y="-6836"/>
            <a:ext cx="1868400" cy="1062750"/>
          </a:xfrm>
          <a:prstGeom prst="rect">
            <a:avLst/>
          </a:prstGeom>
          <a:blipFill>
            <a:blip>
              <a:extLst>
                <a:ext uri="{96DAC541-7B7A-43D3-8B79-37D633B846F1}">
                  <asvg:svgBlip xmlns:asvg="http://schemas.microsoft.com/office/drawing/2016/SVG/main" r:embed="rId3"/>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rgbClr val="51AAB9"/>
              </a:buClr>
              <a:buSzTx/>
              <a:buFontTx/>
              <a:buNone/>
              <a:tabLst/>
              <a:defRPr/>
            </a:pPr>
            <a:r>
              <a:rPr kumimoji="0" lang="en-AU" sz="1600" b="0" i="0" u="none" strike="noStrike" kern="0" cap="all" spc="-5" normalizeH="0" baseline="0" noProof="0">
                <a:ln>
                  <a:noFill/>
                </a:ln>
                <a:solidFill>
                  <a:srgbClr val="000000"/>
                </a:solidFill>
                <a:effectLst/>
                <a:uLnTx/>
                <a:uFillTx/>
                <a:latin typeface="Verdana"/>
                <a:ea typeface="+mn-ea"/>
                <a:cs typeface="+mn-cs"/>
              </a:rPr>
              <a:t> </a:t>
            </a:r>
          </a:p>
        </p:txBody>
      </p:sp>
      <p:sp>
        <p:nvSpPr>
          <p:cNvPr id="21" name="Slide Number Placeholder 5">
            <a:extLst>
              <a:ext uri="{FF2B5EF4-FFF2-40B4-BE49-F238E27FC236}">
                <a16:creationId xmlns:a16="http://schemas.microsoft.com/office/drawing/2014/main" id="{AB6B02A7-65D5-9B0E-77A9-297BD1EFF52E}"/>
              </a:ext>
            </a:extLst>
          </p:cNvPr>
          <p:cNvSpPr txBox="1">
            <a:spLocks/>
          </p:cNvSpPr>
          <p:nvPr/>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FC3429-A3B6-472A-90F1-46334683C77E}" type="slidenum">
              <a:rPr kumimoji="0" lang="en-AU"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BEA76A08-39BE-E63D-3FD5-34037F3F7993}"/>
              </a:ext>
            </a:extLst>
          </p:cNvPr>
          <p:cNvCxnSpPr>
            <a:cxnSpLocks/>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0B87FD2-0E1B-296C-6035-1567F55D1131}"/>
              </a:ext>
            </a:extLst>
          </p:cNvPr>
          <p:cNvSpPr/>
          <p:nvPr/>
        </p:nvSpPr>
        <p:spPr>
          <a:xfrm>
            <a:off x="5082494" y="5007429"/>
            <a:ext cx="2526621" cy="127316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a:ea typeface="+mn-ea"/>
                <a:cs typeface="+mn-cs"/>
              </a:rPr>
              <a:t>Lynas Malaysia 0.75MW rooftop solar array commissioned &amp; operating</a:t>
            </a:r>
          </a:p>
        </p:txBody>
      </p:sp>
    </p:spTree>
    <p:extLst>
      <p:ext uri="{BB962C8B-B14F-4D97-AF65-F5344CB8AC3E}">
        <p14:creationId xmlns:p14="http://schemas.microsoft.com/office/powerpoint/2010/main" val="257499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D44D-5DA0-E391-2725-0B6BFB3EFDB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8962670-AE43-FFBE-1EAB-31DE1D54CB81}"/>
              </a:ext>
            </a:extLst>
          </p:cNvPr>
          <p:cNvSpPr>
            <a:spLocks noGrp="1"/>
          </p:cNvSpPr>
          <p:nvPr>
            <p:ph type="body" sz="quarter" idx="27"/>
          </p:nvPr>
        </p:nvSpPr>
        <p:spPr>
          <a:xfrm>
            <a:off x="803275" y="0"/>
            <a:ext cx="9313182" cy="1299292"/>
          </a:xfrm>
        </p:spPr>
        <p:txBody>
          <a:bodyPr/>
          <a:lstStyle/>
          <a:p>
            <a:r>
              <a:rPr lang="en-AU" sz="2800" dirty="0"/>
              <a:t>First production of separated Heavy Rare Earths </a:t>
            </a:r>
          </a:p>
          <a:p>
            <a:r>
              <a:rPr lang="en-AU" sz="1800" dirty="0">
                <a:solidFill>
                  <a:schemeClr val="tx1">
                    <a:lumMod val="65000"/>
                    <a:lumOff val="35000"/>
                  </a:schemeClr>
                </a:solidFill>
              </a:rPr>
              <a:t>Lynas is now the only commercial producer of separated Dy, Tb &amp; SA ex-China</a:t>
            </a:r>
          </a:p>
        </p:txBody>
      </p:sp>
      <p:pic>
        <p:nvPicPr>
          <p:cNvPr id="9" name="Picture 8" descr="A group of people in hard hats&#10;&#10;AI-generated content may be incorrect.">
            <a:extLst>
              <a:ext uri="{FF2B5EF4-FFF2-40B4-BE49-F238E27FC236}">
                <a16:creationId xmlns:a16="http://schemas.microsoft.com/office/drawing/2014/main" id="{3169A509-072A-EEED-FCCF-0D2F464B7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75" y="1386304"/>
            <a:ext cx="6332462" cy="4749346"/>
          </a:xfrm>
          <a:prstGeom prst="rect">
            <a:avLst/>
          </a:prstGeom>
        </p:spPr>
      </p:pic>
      <p:sp>
        <p:nvSpPr>
          <p:cNvPr id="11" name="TextBox 10">
            <a:extLst>
              <a:ext uri="{FF2B5EF4-FFF2-40B4-BE49-F238E27FC236}">
                <a16:creationId xmlns:a16="http://schemas.microsoft.com/office/drawing/2014/main" id="{774492B4-9E98-1302-5F0F-F703005F8B10}"/>
              </a:ext>
            </a:extLst>
          </p:cNvPr>
          <p:cNvSpPr txBox="1"/>
          <p:nvPr/>
        </p:nvSpPr>
        <p:spPr>
          <a:xfrm>
            <a:off x="803275" y="6222661"/>
            <a:ext cx="105854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a:ea typeface="+mn-ea"/>
                <a:cs typeface="+mn-cs"/>
              </a:rPr>
              <a:t>First separation of Dy oxide and Tb oxide in May and June 2025; first separation of Sa oxide March 2026</a:t>
            </a:r>
          </a:p>
        </p:txBody>
      </p:sp>
      <p:pic>
        <p:nvPicPr>
          <p:cNvPr id="2" name="Picture 1">
            <a:extLst>
              <a:ext uri="{FF2B5EF4-FFF2-40B4-BE49-F238E27FC236}">
                <a16:creationId xmlns:a16="http://schemas.microsoft.com/office/drawing/2014/main" id="{B91C245D-D68D-DA12-7D52-DC022548174E}"/>
              </a:ext>
            </a:extLst>
          </p:cNvPr>
          <p:cNvPicPr>
            <a:picLocks noChangeAspect="1"/>
          </p:cNvPicPr>
          <p:nvPr/>
        </p:nvPicPr>
        <p:blipFill>
          <a:blip r:embed="rId3">
            <a:extLst>
              <a:ext uri="{28A0092B-C50C-407E-A947-70E740481C1C}">
                <a14:useLocalDpi xmlns:a14="http://schemas.microsoft.com/office/drawing/2010/main" val="0"/>
              </a:ext>
            </a:extLst>
          </a:blip>
          <a:srcRect l="148" t="32826" r="2820" b="280"/>
          <a:stretch>
            <a:fillRect/>
          </a:stretch>
        </p:blipFill>
        <p:spPr>
          <a:xfrm>
            <a:off x="7513594" y="1386303"/>
            <a:ext cx="3875131" cy="4749347"/>
          </a:xfrm>
          <a:prstGeom prst="rect">
            <a:avLst/>
          </a:prstGeom>
        </p:spPr>
      </p:pic>
      <p:sp>
        <p:nvSpPr>
          <p:cNvPr id="5" name="TextBox 4">
            <a:extLst>
              <a:ext uri="{FF2B5EF4-FFF2-40B4-BE49-F238E27FC236}">
                <a16:creationId xmlns:a16="http://schemas.microsoft.com/office/drawing/2014/main" id="{C280CBF6-1B43-D082-6B26-A18D45514582}"/>
              </a:ext>
            </a:extLst>
          </p:cNvPr>
          <p:cNvSpPr txBox="1"/>
          <p:nvPr/>
        </p:nvSpPr>
        <p:spPr>
          <a:xfrm rot="16200000">
            <a:off x="-562703" y="1061298"/>
            <a:ext cx="1637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white"/>
                </a:solidFill>
                <a:effectLst/>
                <a:uLnTx/>
                <a:uFillTx/>
                <a:latin typeface="Arial"/>
                <a:ea typeface="+mn-ea"/>
                <a:cs typeface="+mn-cs"/>
              </a:rPr>
              <a:t>Growing with the market</a:t>
            </a:r>
          </a:p>
        </p:txBody>
      </p:sp>
      <p:cxnSp>
        <p:nvCxnSpPr>
          <p:cNvPr id="6" name="Straight Connector 5">
            <a:extLst>
              <a:ext uri="{FF2B5EF4-FFF2-40B4-BE49-F238E27FC236}">
                <a16:creationId xmlns:a16="http://schemas.microsoft.com/office/drawing/2014/main" id="{29E07398-6EB2-974F-D8C1-AD9E717B171B}"/>
              </a:ext>
            </a:extLst>
          </p:cNvPr>
          <p:cNvCxnSpPr>
            <a:cxnSpLocks/>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547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235" y="66802"/>
            <a:ext cx="9434830" cy="878840"/>
          </a:xfrm>
          <a:prstGeom prst="rect">
            <a:avLst/>
          </a:prstGeom>
        </p:spPr>
        <p:txBody>
          <a:bodyPr vert="horz" wrap="square" lIns="0" tIns="12065" rIns="0" bIns="0" rtlCol="0">
            <a:spAutoFit/>
          </a:bodyPr>
          <a:lstStyle/>
          <a:p>
            <a:pPr marL="12700" marR="5080">
              <a:lnSpc>
                <a:spcPct val="100000"/>
              </a:lnSpc>
              <a:spcBef>
                <a:spcPts val="95"/>
              </a:spcBef>
            </a:pPr>
            <a:r>
              <a:rPr sz="2800" spc="-10" dirty="0">
                <a:latin typeface="Arial"/>
                <a:cs typeface="Arial"/>
              </a:rPr>
              <a:t>Lynas</a:t>
            </a:r>
            <a:r>
              <a:rPr sz="2800" spc="-85" dirty="0">
                <a:latin typeface="Arial"/>
                <a:cs typeface="Arial"/>
              </a:rPr>
              <a:t> </a:t>
            </a:r>
            <a:r>
              <a:rPr sz="2800" dirty="0">
                <a:latin typeface="Arial"/>
                <a:cs typeface="Arial"/>
              </a:rPr>
              <a:t>provides</a:t>
            </a:r>
            <a:r>
              <a:rPr sz="2800" spc="-120" dirty="0">
                <a:latin typeface="Arial"/>
                <a:cs typeface="Arial"/>
              </a:rPr>
              <a:t> </a:t>
            </a:r>
            <a:r>
              <a:rPr sz="2800" dirty="0">
                <a:latin typeface="Arial"/>
                <a:cs typeface="Arial"/>
              </a:rPr>
              <a:t>an</a:t>
            </a:r>
            <a:r>
              <a:rPr sz="2800" spc="-110" dirty="0">
                <a:latin typeface="Arial"/>
                <a:cs typeface="Arial"/>
              </a:rPr>
              <a:t> </a:t>
            </a:r>
            <a:r>
              <a:rPr sz="2800" dirty="0">
                <a:latin typeface="Arial"/>
                <a:cs typeface="Arial"/>
              </a:rPr>
              <a:t>ethical</a:t>
            </a:r>
            <a:r>
              <a:rPr sz="2800" spc="-135" dirty="0">
                <a:latin typeface="Arial"/>
                <a:cs typeface="Arial"/>
              </a:rPr>
              <a:t> </a:t>
            </a:r>
            <a:r>
              <a:rPr sz="2800" dirty="0">
                <a:latin typeface="Arial"/>
                <a:cs typeface="Arial"/>
              </a:rPr>
              <a:t>and</a:t>
            </a:r>
            <a:r>
              <a:rPr sz="2800" spc="-110" dirty="0">
                <a:latin typeface="Arial"/>
                <a:cs typeface="Arial"/>
              </a:rPr>
              <a:t> </a:t>
            </a:r>
            <a:r>
              <a:rPr sz="2800" spc="-10" dirty="0">
                <a:latin typeface="Arial"/>
                <a:cs typeface="Arial"/>
              </a:rPr>
              <a:t>responsible</a:t>
            </a:r>
            <a:r>
              <a:rPr sz="2800" spc="-130" dirty="0">
                <a:latin typeface="Arial"/>
                <a:cs typeface="Arial"/>
              </a:rPr>
              <a:t> </a:t>
            </a:r>
            <a:r>
              <a:rPr sz="2800" dirty="0">
                <a:latin typeface="Arial"/>
                <a:cs typeface="Arial"/>
              </a:rPr>
              <a:t>supply</a:t>
            </a:r>
            <a:r>
              <a:rPr sz="2800" spc="-120" dirty="0">
                <a:latin typeface="Arial"/>
                <a:cs typeface="Arial"/>
              </a:rPr>
              <a:t> </a:t>
            </a:r>
            <a:r>
              <a:rPr sz="2800" spc="-10" dirty="0">
                <a:latin typeface="Arial"/>
                <a:cs typeface="Arial"/>
              </a:rPr>
              <a:t>chain </a:t>
            </a:r>
            <a:r>
              <a:rPr sz="2800" dirty="0">
                <a:latin typeface="Arial"/>
                <a:cs typeface="Arial"/>
              </a:rPr>
              <a:t>from</a:t>
            </a:r>
            <a:r>
              <a:rPr sz="2800" spc="-105" dirty="0">
                <a:latin typeface="Arial"/>
                <a:cs typeface="Arial"/>
              </a:rPr>
              <a:t> </a:t>
            </a:r>
            <a:r>
              <a:rPr sz="2800" dirty="0">
                <a:latin typeface="Arial"/>
                <a:cs typeface="Arial"/>
              </a:rPr>
              <a:t>mine</a:t>
            </a:r>
            <a:r>
              <a:rPr sz="2800" spc="-80" dirty="0">
                <a:latin typeface="Arial"/>
                <a:cs typeface="Arial"/>
              </a:rPr>
              <a:t> </a:t>
            </a:r>
            <a:r>
              <a:rPr sz="2800" dirty="0">
                <a:latin typeface="Arial"/>
                <a:cs typeface="Arial"/>
              </a:rPr>
              <a:t>to</a:t>
            </a:r>
            <a:r>
              <a:rPr sz="2800" spc="-95" dirty="0">
                <a:latin typeface="Arial"/>
                <a:cs typeface="Arial"/>
              </a:rPr>
              <a:t> </a:t>
            </a:r>
            <a:r>
              <a:rPr sz="2800" dirty="0">
                <a:latin typeface="Arial"/>
                <a:cs typeface="Arial"/>
              </a:rPr>
              <a:t>finished</a:t>
            </a:r>
            <a:r>
              <a:rPr sz="2800" spc="-114" dirty="0">
                <a:latin typeface="Arial"/>
                <a:cs typeface="Arial"/>
              </a:rPr>
              <a:t> </a:t>
            </a:r>
            <a:r>
              <a:rPr sz="2800" spc="-10" dirty="0">
                <a:latin typeface="Arial"/>
                <a:cs typeface="Arial"/>
              </a:rPr>
              <a:t>product</a:t>
            </a:r>
            <a:endParaRPr sz="2800">
              <a:latin typeface="Arial"/>
              <a:cs typeface="Arial"/>
            </a:endParaRPr>
          </a:p>
        </p:txBody>
      </p:sp>
      <p:grpSp>
        <p:nvGrpSpPr>
          <p:cNvPr id="3" name="object 3"/>
          <p:cNvGrpSpPr/>
          <p:nvPr/>
        </p:nvGrpSpPr>
        <p:grpSpPr>
          <a:xfrm>
            <a:off x="280111" y="1072133"/>
            <a:ext cx="3186430" cy="2350135"/>
            <a:chOff x="280111" y="1072133"/>
            <a:chExt cx="3186430" cy="2350135"/>
          </a:xfrm>
        </p:grpSpPr>
        <p:pic>
          <p:nvPicPr>
            <p:cNvPr id="4" name="object 4"/>
            <p:cNvPicPr/>
            <p:nvPr/>
          </p:nvPicPr>
          <p:blipFill>
            <a:blip r:embed="rId2" cstate="print"/>
            <a:stretch>
              <a:fillRect/>
            </a:stretch>
          </p:blipFill>
          <p:spPr>
            <a:xfrm>
              <a:off x="395833" y="1072133"/>
              <a:ext cx="2962910" cy="2041525"/>
            </a:xfrm>
            <a:prstGeom prst="rect">
              <a:avLst/>
            </a:prstGeom>
          </p:spPr>
        </p:pic>
        <p:sp>
          <p:nvSpPr>
            <p:cNvPr id="5" name="object 5"/>
            <p:cNvSpPr/>
            <p:nvPr/>
          </p:nvSpPr>
          <p:spPr>
            <a:xfrm>
              <a:off x="280111" y="2960598"/>
              <a:ext cx="3186430" cy="462280"/>
            </a:xfrm>
            <a:custGeom>
              <a:avLst/>
              <a:gdLst/>
              <a:ahLst/>
              <a:cxnLst/>
              <a:rect l="l" t="t" r="r" b="b"/>
              <a:pathLst>
                <a:path w="3186429" h="462279">
                  <a:moveTo>
                    <a:pt x="3186430" y="0"/>
                  </a:moveTo>
                  <a:lnTo>
                    <a:pt x="0" y="0"/>
                  </a:lnTo>
                  <a:lnTo>
                    <a:pt x="0" y="461670"/>
                  </a:lnTo>
                  <a:lnTo>
                    <a:pt x="3186430" y="461670"/>
                  </a:lnTo>
                  <a:lnTo>
                    <a:pt x="318643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280111" y="2960598"/>
            <a:ext cx="3186430" cy="462280"/>
          </a:xfrm>
          <a:prstGeom prst="rect">
            <a:avLst/>
          </a:prstGeom>
          <a:ln w="9525">
            <a:solidFill>
              <a:srgbClr val="001F5F"/>
            </a:solidFill>
          </a:ln>
        </p:spPr>
        <p:txBody>
          <a:bodyPr vert="horz" wrap="square" lIns="0" tIns="41275" rIns="0" bIns="0" rtlCol="0">
            <a:spAutoFit/>
          </a:bodyPr>
          <a:lstStyle/>
          <a:p>
            <a:pPr marL="90805" marR="0" lvl="0" indent="0" defTabSz="914400" eaLnBrk="1" fontAlgn="auto" latinLnBrk="0" hangingPunct="1">
              <a:lnSpc>
                <a:spcPct val="100000"/>
              </a:lnSpc>
              <a:spcBef>
                <a:spcPts val="325"/>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Ore</a:t>
            </a:r>
            <a:r>
              <a:rPr kumimoji="0" sz="1200" b="1" i="0" u="none" strike="noStrike" kern="0" cap="none" spc="-2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is</a:t>
            </a:r>
            <a:r>
              <a:rPr kumimoji="0" sz="1200" b="1" i="0" u="none" strike="noStrike" kern="0" cap="none" spc="-2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mined</a:t>
            </a:r>
            <a:r>
              <a:rPr kumimoji="0" sz="1200" b="1" i="0" u="none" strike="noStrike" kern="0" cap="none" spc="-1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from</a:t>
            </a:r>
            <a:r>
              <a:rPr kumimoji="0" sz="1200" b="1" i="0" u="none" strike="noStrike" kern="0" cap="none" spc="-1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the</a:t>
            </a:r>
            <a:r>
              <a:rPr kumimoji="0" sz="1200" b="1" i="0" u="none" strike="noStrike" kern="0" cap="none" spc="-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Mt</a:t>
            </a:r>
            <a:r>
              <a:rPr kumimoji="0" sz="1200" b="1" i="0" u="none" strike="noStrike" kern="0" cap="none" spc="-2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Weld</a:t>
            </a:r>
            <a:r>
              <a:rPr kumimoji="0" sz="1200" b="1" i="0" u="none" strike="noStrike" kern="0" cap="none" spc="-1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pit;</a:t>
            </a:r>
            <a:r>
              <a:rPr kumimoji="0" sz="1200" b="1" i="0" u="none" strike="noStrike" kern="0" cap="none" spc="15" normalizeH="0" baseline="0" noProof="0" dirty="0">
                <a:ln>
                  <a:noFill/>
                </a:ln>
                <a:solidFill>
                  <a:sysClr val="windowText" lastClr="000000"/>
                </a:solidFill>
                <a:effectLst/>
                <a:uLnTx/>
                <a:uFillTx/>
                <a:latin typeface="Arial"/>
                <a:cs typeface="Arial"/>
              </a:rPr>
              <a:t> </a:t>
            </a:r>
            <a:r>
              <a:rPr kumimoji="0" sz="1200" b="0" i="0" u="none" strike="noStrike" kern="0" cap="none" spc="-20" normalizeH="0" baseline="0" noProof="0" dirty="0">
                <a:ln>
                  <a:noFill/>
                </a:ln>
                <a:solidFill>
                  <a:sysClr val="windowText" lastClr="000000"/>
                </a:solidFill>
                <a:effectLst/>
                <a:uLnTx/>
                <a:uFillTx/>
                <a:latin typeface="Arial"/>
                <a:cs typeface="Arial"/>
              </a:rPr>
              <a:t>Light</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0805" marR="0" lvl="0" indent="0" defTabSz="91440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Rare</a:t>
            </a:r>
            <a:r>
              <a:rPr kumimoji="0" sz="1200" b="0" i="0" u="none" strike="noStrike" kern="0" cap="none" spc="-2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Earths</a:t>
            </a:r>
            <a:r>
              <a:rPr kumimoji="0" sz="1200" b="0" i="0" u="none" strike="noStrike" kern="0" cap="none" spc="-3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and</a:t>
            </a:r>
            <a:r>
              <a:rPr kumimoji="0" sz="1200" b="0" i="0" u="none" strike="noStrike" kern="0" cap="none" spc="-3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Heavy</a:t>
            </a:r>
            <a:r>
              <a:rPr kumimoji="0" sz="1200" b="0" i="0" u="none" strike="noStrike" kern="0" cap="none" spc="-1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Rare</a:t>
            </a:r>
            <a:r>
              <a:rPr kumimoji="0" sz="1200" b="0"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Earths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7" name="object 7"/>
          <p:cNvGrpSpPr/>
          <p:nvPr/>
        </p:nvGrpSpPr>
        <p:grpSpPr>
          <a:xfrm>
            <a:off x="4087939" y="1081913"/>
            <a:ext cx="3225800" cy="2366010"/>
            <a:chOff x="4087939" y="1081913"/>
            <a:chExt cx="3225800" cy="2366010"/>
          </a:xfrm>
        </p:grpSpPr>
        <p:pic>
          <p:nvPicPr>
            <p:cNvPr id="8" name="object 8"/>
            <p:cNvPicPr/>
            <p:nvPr/>
          </p:nvPicPr>
          <p:blipFill>
            <a:blip r:embed="rId3" cstate="print"/>
            <a:stretch>
              <a:fillRect/>
            </a:stretch>
          </p:blipFill>
          <p:spPr>
            <a:xfrm>
              <a:off x="4208399" y="1081913"/>
              <a:ext cx="3047619" cy="2031745"/>
            </a:xfrm>
            <a:prstGeom prst="rect">
              <a:avLst/>
            </a:prstGeom>
          </p:spPr>
        </p:pic>
        <p:sp>
          <p:nvSpPr>
            <p:cNvPr id="9" name="object 9"/>
            <p:cNvSpPr/>
            <p:nvPr/>
          </p:nvSpPr>
          <p:spPr>
            <a:xfrm>
              <a:off x="4092702" y="2981172"/>
              <a:ext cx="3216275" cy="462280"/>
            </a:xfrm>
            <a:custGeom>
              <a:avLst/>
              <a:gdLst/>
              <a:ahLst/>
              <a:cxnLst/>
              <a:rect l="l" t="t" r="r" b="b"/>
              <a:pathLst>
                <a:path w="3216275" h="462279">
                  <a:moveTo>
                    <a:pt x="3215767" y="0"/>
                  </a:moveTo>
                  <a:lnTo>
                    <a:pt x="0" y="0"/>
                  </a:lnTo>
                  <a:lnTo>
                    <a:pt x="0" y="461670"/>
                  </a:lnTo>
                  <a:lnTo>
                    <a:pt x="3215767" y="461670"/>
                  </a:lnTo>
                  <a:lnTo>
                    <a:pt x="321576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092702" y="2981172"/>
              <a:ext cx="3216275" cy="462280"/>
            </a:xfrm>
            <a:custGeom>
              <a:avLst/>
              <a:gdLst/>
              <a:ahLst/>
              <a:cxnLst/>
              <a:rect l="l" t="t" r="r" b="b"/>
              <a:pathLst>
                <a:path w="3216275" h="462279">
                  <a:moveTo>
                    <a:pt x="0" y="461670"/>
                  </a:moveTo>
                  <a:lnTo>
                    <a:pt x="3215767" y="461670"/>
                  </a:lnTo>
                  <a:lnTo>
                    <a:pt x="3215767" y="0"/>
                  </a:lnTo>
                  <a:lnTo>
                    <a:pt x="0" y="0"/>
                  </a:lnTo>
                  <a:lnTo>
                    <a:pt x="0" y="461670"/>
                  </a:lnTo>
                  <a:close/>
                </a:path>
              </a:pathLst>
            </a:custGeom>
            <a:ln w="9525">
              <a:solidFill>
                <a:srgbClr val="001F5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4097464" y="3010280"/>
            <a:ext cx="3206750" cy="391160"/>
          </a:xfrm>
          <a:prstGeom prst="rect">
            <a:avLst/>
          </a:prstGeom>
        </p:spPr>
        <p:txBody>
          <a:bodyPr vert="horz" wrap="square" lIns="0" tIns="12700" rIns="0" bIns="0" rtlCol="0">
            <a:spAutoFit/>
          </a:bodyPr>
          <a:lstStyle/>
          <a:p>
            <a:pPr marL="86995" marR="29591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Mt</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Weld</a:t>
            </a:r>
            <a:r>
              <a:rPr kumimoji="0" sz="1200" b="1" i="0" u="none" strike="noStrike" kern="0" cap="none" spc="-4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Concentration</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Plant:</a:t>
            </a:r>
            <a:r>
              <a:rPr kumimoji="0" sz="1200" b="1"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crushing, </a:t>
            </a:r>
            <a:r>
              <a:rPr kumimoji="0" sz="1200" b="0" i="0" u="none" strike="noStrike" kern="0" cap="none" spc="0" normalizeH="0" baseline="0" noProof="0" dirty="0">
                <a:ln>
                  <a:noFill/>
                </a:ln>
                <a:solidFill>
                  <a:sysClr val="windowText" lastClr="000000"/>
                </a:solidFill>
                <a:effectLst/>
                <a:uLnTx/>
                <a:uFillTx/>
                <a:latin typeface="Arial"/>
                <a:cs typeface="Arial"/>
              </a:rPr>
              <a:t>grinding,</a:t>
            </a:r>
            <a:r>
              <a:rPr kumimoji="0" sz="1200" b="0" i="0" u="none" strike="noStrike" kern="0" cap="none" spc="-6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floatation,</a:t>
            </a:r>
            <a:r>
              <a:rPr kumimoji="0" sz="1200" b="0" i="0" u="none" strike="noStrike" kern="0" cap="none" spc="-65"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filtration,</a:t>
            </a:r>
            <a:r>
              <a:rPr kumimoji="0" sz="1200" b="0" i="0" u="none" strike="noStrike" kern="0" cap="none" spc="-70"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concentrates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12" name="object 12"/>
          <p:cNvGrpSpPr/>
          <p:nvPr/>
        </p:nvGrpSpPr>
        <p:grpSpPr>
          <a:xfrm>
            <a:off x="995959" y="4277474"/>
            <a:ext cx="8889365" cy="2161540"/>
            <a:chOff x="995959" y="4277474"/>
            <a:chExt cx="8889365" cy="2161540"/>
          </a:xfrm>
        </p:grpSpPr>
        <p:pic>
          <p:nvPicPr>
            <p:cNvPr id="13" name="object 13"/>
            <p:cNvPicPr/>
            <p:nvPr/>
          </p:nvPicPr>
          <p:blipFill>
            <a:blip r:embed="rId4" cstate="print"/>
            <a:stretch>
              <a:fillRect/>
            </a:stretch>
          </p:blipFill>
          <p:spPr>
            <a:xfrm>
              <a:off x="1509521" y="4277474"/>
              <a:ext cx="2877057" cy="1918081"/>
            </a:xfrm>
            <a:prstGeom prst="rect">
              <a:avLst/>
            </a:prstGeom>
          </p:spPr>
        </p:pic>
        <p:pic>
          <p:nvPicPr>
            <p:cNvPr id="14" name="object 14"/>
            <p:cNvPicPr/>
            <p:nvPr/>
          </p:nvPicPr>
          <p:blipFill>
            <a:blip r:embed="rId5" cstate="print"/>
            <a:stretch>
              <a:fillRect/>
            </a:stretch>
          </p:blipFill>
          <p:spPr>
            <a:xfrm>
              <a:off x="6747890" y="4289564"/>
              <a:ext cx="3137280" cy="1918081"/>
            </a:xfrm>
            <a:prstGeom prst="rect">
              <a:avLst/>
            </a:prstGeom>
          </p:spPr>
        </p:pic>
        <p:sp>
          <p:nvSpPr>
            <p:cNvPr id="15" name="object 15"/>
            <p:cNvSpPr/>
            <p:nvPr/>
          </p:nvSpPr>
          <p:spPr>
            <a:xfrm>
              <a:off x="995959" y="5976810"/>
              <a:ext cx="3804285" cy="462280"/>
            </a:xfrm>
            <a:custGeom>
              <a:avLst/>
              <a:gdLst/>
              <a:ahLst/>
              <a:cxnLst/>
              <a:rect l="l" t="t" r="r" b="b"/>
              <a:pathLst>
                <a:path w="3804285" h="462279">
                  <a:moveTo>
                    <a:pt x="3803777" y="0"/>
                  </a:moveTo>
                  <a:lnTo>
                    <a:pt x="0" y="0"/>
                  </a:lnTo>
                  <a:lnTo>
                    <a:pt x="0" y="461670"/>
                  </a:lnTo>
                  <a:lnTo>
                    <a:pt x="3803777" y="461670"/>
                  </a:lnTo>
                  <a:lnTo>
                    <a:pt x="38037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995959" y="5976810"/>
            <a:ext cx="3804285" cy="462280"/>
          </a:xfrm>
          <a:prstGeom prst="rect">
            <a:avLst/>
          </a:prstGeom>
          <a:ln w="9525">
            <a:solidFill>
              <a:srgbClr val="001F5F"/>
            </a:solidFill>
          </a:ln>
        </p:spPr>
        <p:txBody>
          <a:bodyPr vert="horz" wrap="square" lIns="0" tIns="41910" rIns="0" bIns="0" rtlCol="0">
            <a:spAutoFit/>
          </a:bodyPr>
          <a:lstStyle/>
          <a:p>
            <a:pPr marL="91440" marR="0" lvl="0" indent="0" defTabSz="914400" eaLnBrk="1" fontAlgn="auto" latinLnBrk="0" hangingPunct="1">
              <a:lnSpc>
                <a:spcPct val="100000"/>
              </a:lnSpc>
              <a:spcBef>
                <a:spcPts val="33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Lynas</a:t>
            </a:r>
            <a:r>
              <a:rPr kumimoji="0" sz="1200" b="1" i="0" u="none" strike="noStrike" kern="0" cap="none" spc="-20" normalizeH="0" baseline="0" noProof="0" dirty="0">
                <a:ln>
                  <a:noFill/>
                </a:ln>
                <a:solidFill>
                  <a:sysClr val="windowText" lastClr="000000"/>
                </a:solidFill>
                <a:effectLst/>
                <a:uLnTx/>
                <a:uFillTx/>
                <a:latin typeface="Arial"/>
                <a:cs typeface="Arial"/>
              </a:rPr>
              <a:t> </a:t>
            </a:r>
            <a:r>
              <a:rPr kumimoji="0" sz="1200" b="1" i="0" u="none" strike="noStrike" kern="0" cap="none" spc="-10" normalizeH="0" baseline="0" noProof="0" dirty="0">
                <a:ln>
                  <a:noFill/>
                </a:ln>
                <a:solidFill>
                  <a:sysClr val="windowText" lastClr="000000"/>
                </a:solidFill>
                <a:effectLst/>
                <a:uLnTx/>
                <a:uFillTx/>
                <a:latin typeface="Arial"/>
                <a:cs typeface="Arial"/>
              </a:rPr>
              <a:t>Malaysia</a:t>
            </a:r>
            <a:r>
              <a:rPr kumimoji="0" sz="1200" b="1" i="0" u="none" strike="noStrike" kern="0" cap="none" spc="-7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Advanced</a:t>
            </a:r>
            <a:r>
              <a:rPr kumimoji="0" sz="1200" b="1" i="0" u="none" strike="noStrike" kern="0" cap="none" spc="-1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Material</a:t>
            </a:r>
            <a:r>
              <a:rPr kumimoji="0" sz="1200" b="1" i="0" u="none" strike="noStrike" kern="0" cap="none" spc="-5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Plant,</a:t>
            </a:r>
            <a:r>
              <a:rPr kumimoji="0" sz="1200" b="1" i="0" u="none" strike="noStrike" kern="0" cap="none" spc="-40" normalizeH="0" baseline="0" noProof="0" dirty="0">
                <a:ln>
                  <a:noFill/>
                </a:ln>
                <a:solidFill>
                  <a:sysClr val="windowText" lastClr="000000"/>
                </a:solidFill>
                <a:effectLst/>
                <a:uLnTx/>
                <a:uFillTx/>
                <a:latin typeface="Arial"/>
                <a:cs typeface="Arial"/>
              </a:rPr>
              <a:t> </a:t>
            </a:r>
            <a:r>
              <a:rPr kumimoji="0" sz="1200" b="1" i="0" u="none" strike="noStrike" kern="0" cap="none" spc="-10" normalizeH="0" baseline="0" noProof="0" dirty="0">
                <a:ln>
                  <a:noFill/>
                </a:ln>
                <a:solidFill>
                  <a:sysClr val="windowText" lastClr="000000"/>
                </a:solidFill>
                <a:effectLst/>
                <a:uLnTx/>
                <a:uFillTx/>
                <a:latin typeface="Arial"/>
                <a:cs typeface="Arial"/>
              </a:rPr>
              <a:t>Gebeng:</a:t>
            </a:r>
            <a:endParaRPr kumimoji="0" sz="1200" b="0" i="0" u="none" strike="noStrike" kern="0" cap="none" spc="0" normalizeH="0" baseline="0" noProof="0">
              <a:ln>
                <a:noFill/>
              </a:ln>
              <a:solidFill>
                <a:sysClr val="windowText" lastClr="000000"/>
              </a:solidFill>
              <a:effectLst/>
              <a:uLnTx/>
              <a:uFillTx/>
              <a:latin typeface="Arial"/>
              <a:cs typeface="Arial"/>
            </a:endParaRPr>
          </a:p>
          <a:p>
            <a:pPr marL="9144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cs typeface="Arial"/>
              </a:rPr>
              <a:t>cracking</a:t>
            </a:r>
            <a:r>
              <a:rPr kumimoji="0" sz="1200" b="0" i="0" u="none" strike="noStrike" kern="0" cap="none" spc="-5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and</a:t>
            </a:r>
            <a:r>
              <a:rPr kumimoji="0" sz="1200" b="0" i="0" u="none" strike="noStrike" kern="0" cap="none" spc="-5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leaching,</a:t>
            </a:r>
            <a:r>
              <a:rPr kumimoji="0" sz="1200" b="0" i="0" u="none" strike="noStrike" kern="0" cap="none" spc="-5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separation,</a:t>
            </a:r>
            <a:r>
              <a:rPr kumimoji="0" sz="1200" b="0" i="0" u="none" strike="noStrike" kern="0" cap="none" spc="-5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product</a:t>
            </a:r>
            <a:r>
              <a:rPr kumimoji="0" sz="1200" b="0" i="0" u="none" strike="noStrike" kern="0" cap="none" spc="-60"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finishing</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p:nvPr/>
        </p:nvSpPr>
        <p:spPr>
          <a:xfrm>
            <a:off x="6437376" y="6039751"/>
            <a:ext cx="3804285" cy="462280"/>
          </a:xfrm>
          <a:custGeom>
            <a:avLst/>
            <a:gdLst/>
            <a:ahLst/>
            <a:cxnLst/>
            <a:rect l="l" t="t" r="r" b="b"/>
            <a:pathLst>
              <a:path w="3804284" h="462279">
                <a:moveTo>
                  <a:pt x="3803777" y="0"/>
                </a:moveTo>
                <a:lnTo>
                  <a:pt x="0" y="0"/>
                </a:lnTo>
                <a:lnTo>
                  <a:pt x="0" y="461670"/>
                </a:lnTo>
                <a:lnTo>
                  <a:pt x="3803777" y="461670"/>
                </a:lnTo>
                <a:lnTo>
                  <a:pt x="380377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p:nvPr/>
        </p:nvSpPr>
        <p:spPr>
          <a:xfrm>
            <a:off x="6437376" y="6039751"/>
            <a:ext cx="3804285" cy="462280"/>
          </a:xfrm>
          <a:prstGeom prst="rect">
            <a:avLst/>
          </a:prstGeom>
          <a:ln w="9525">
            <a:solidFill>
              <a:srgbClr val="001F5F"/>
            </a:solidFill>
          </a:ln>
        </p:spPr>
        <p:txBody>
          <a:bodyPr vert="horz" wrap="square" lIns="0" tIns="42544" rIns="0" bIns="0" rtlCol="0">
            <a:spAutoFit/>
          </a:bodyPr>
          <a:lstStyle/>
          <a:p>
            <a:pPr marL="92075" marR="143510" lvl="0" indent="0" defTabSz="914400" eaLnBrk="1" fontAlgn="auto" latinLnBrk="0" hangingPunct="1">
              <a:lnSpc>
                <a:spcPct val="100000"/>
              </a:lnSpc>
              <a:spcBef>
                <a:spcPts val="334"/>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Separated</a:t>
            </a:r>
            <a:r>
              <a:rPr kumimoji="0" sz="1200" b="1" i="0" u="none" strike="noStrike" kern="0" cap="none" spc="-6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Rare</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Earths</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products</a:t>
            </a:r>
            <a:r>
              <a:rPr kumimoji="0" sz="1200" b="1" i="0" u="none" strike="noStrike" kern="0" cap="none" spc="-2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exported</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25" normalizeH="0" baseline="0" noProof="0" dirty="0">
                <a:ln>
                  <a:noFill/>
                </a:ln>
                <a:solidFill>
                  <a:sysClr val="windowText" lastClr="000000"/>
                </a:solidFill>
                <a:effectLst/>
                <a:uLnTx/>
                <a:uFillTx/>
                <a:latin typeface="Arial"/>
                <a:cs typeface="Arial"/>
              </a:rPr>
              <a:t>to </a:t>
            </a:r>
            <a:r>
              <a:rPr kumimoji="0" sz="1200" b="1" i="0" u="none" strike="noStrike" kern="0" cap="none" spc="0" normalizeH="0" baseline="0" noProof="0" dirty="0">
                <a:ln>
                  <a:noFill/>
                </a:ln>
                <a:solidFill>
                  <a:sysClr val="windowText" lastClr="000000"/>
                </a:solidFill>
                <a:effectLst/>
                <a:uLnTx/>
                <a:uFillTx/>
                <a:latin typeface="Arial"/>
                <a:cs typeface="Arial"/>
              </a:rPr>
              <a:t>customers</a:t>
            </a:r>
            <a:r>
              <a:rPr kumimoji="0" sz="1200" b="1" i="0" u="none" strike="noStrike" kern="0" cap="none" spc="-5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in</a:t>
            </a:r>
            <a:r>
              <a:rPr kumimoji="0" sz="1200" b="1" i="0" u="none" strike="noStrike" kern="0" cap="none" spc="-5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Asia,</a:t>
            </a:r>
            <a:r>
              <a:rPr kumimoji="0" sz="1200" b="1" i="0" u="none" strike="noStrike" kern="0" cap="none" spc="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Europe,</a:t>
            </a:r>
            <a:r>
              <a:rPr kumimoji="0" sz="1200" b="1" i="0" u="none" strike="noStrike" kern="0" cap="none" spc="-2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US</a:t>
            </a:r>
            <a:r>
              <a:rPr kumimoji="0" sz="1200" b="1" i="0" u="none" strike="noStrike" kern="0" cap="none" spc="-2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and</a:t>
            </a:r>
            <a:r>
              <a:rPr kumimoji="0" sz="1200" b="1" i="0" u="none" strike="noStrike" kern="0" cap="none" spc="-1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Rest</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of</a:t>
            </a:r>
            <a:r>
              <a:rPr kumimoji="0" sz="1200" b="1" i="0" u="none" strike="noStrike" kern="0" cap="none" spc="-15" normalizeH="0" baseline="0" noProof="0" dirty="0">
                <a:ln>
                  <a:noFill/>
                </a:ln>
                <a:solidFill>
                  <a:sysClr val="windowText" lastClr="000000"/>
                </a:solidFill>
                <a:effectLst/>
                <a:uLnTx/>
                <a:uFillTx/>
                <a:latin typeface="Arial"/>
                <a:cs typeface="Arial"/>
              </a:rPr>
              <a:t> </a:t>
            </a:r>
            <a:r>
              <a:rPr kumimoji="0" sz="1200" b="1" i="0" u="none" strike="noStrike" kern="0" cap="none" spc="-10" normalizeH="0" baseline="0" noProof="0" dirty="0">
                <a:ln>
                  <a:noFill/>
                </a:ln>
                <a:solidFill>
                  <a:sysClr val="windowText" lastClr="000000"/>
                </a:solidFill>
                <a:effectLst/>
                <a:uLnTx/>
                <a:uFillTx/>
                <a:latin typeface="Arial"/>
                <a:cs typeface="Arial"/>
              </a:rPr>
              <a:t>World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3621151" y="3915536"/>
            <a:ext cx="13944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1" u="none" strike="noStrike" kern="0" cap="none" spc="0" normalizeH="0" baseline="0" noProof="0" dirty="0">
                <a:ln>
                  <a:noFill/>
                </a:ln>
                <a:solidFill>
                  <a:sysClr val="windowText" lastClr="000000"/>
                </a:solidFill>
                <a:effectLst/>
                <a:uLnTx/>
                <a:uFillTx/>
                <a:latin typeface="Arial"/>
                <a:cs typeface="Arial"/>
              </a:rPr>
              <a:t>Shipped</a:t>
            </a:r>
            <a:r>
              <a:rPr kumimoji="0" sz="1200" b="0" i="1" u="none" strike="noStrike" kern="0" cap="none" spc="-40" normalizeH="0" baseline="0" noProof="0" dirty="0">
                <a:ln>
                  <a:noFill/>
                </a:ln>
                <a:solidFill>
                  <a:sysClr val="windowText" lastClr="000000"/>
                </a:solidFill>
                <a:effectLst/>
                <a:uLnTx/>
                <a:uFillTx/>
                <a:latin typeface="Arial"/>
                <a:cs typeface="Arial"/>
              </a:rPr>
              <a:t> </a:t>
            </a:r>
            <a:r>
              <a:rPr kumimoji="0" sz="1200" b="0" i="1" u="none" strike="noStrike" kern="0" cap="none" spc="0" normalizeH="0" baseline="0" noProof="0" dirty="0">
                <a:ln>
                  <a:noFill/>
                </a:ln>
                <a:solidFill>
                  <a:sysClr val="windowText" lastClr="000000"/>
                </a:solidFill>
                <a:effectLst/>
                <a:uLnTx/>
                <a:uFillTx/>
                <a:latin typeface="Arial"/>
                <a:cs typeface="Arial"/>
              </a:rPr>
              <a:t>to</a:t>
            </a:r>
            <a:r>
              <a:rPr kumimoji="0" sz="1200" b="0" i="1" u="none" strike="noStrike" kern="0" cap="none" spc="-15" normalizeH="0" baseline="0" noProof="0" dirty="0">
                <a:ln>
                  <a:noFill/>
                </a:ln>
                <a:solidFill>
                  <a:sysClr val="windowText" lastClr="000000"/>
                </a:solidFill>
                <a:effectLst/>
                <a:uLnTx/>
                <a:uFillTx/>
                <a:latin typeface="Arial"/>
                <a:cs typeface="Arial"/>
              </a:rPr>
              <a:t> </a:t>
            </a:r>
            <a:r>
              <a:rPr kumimoji="0" sz="1200" b="0" i="1" u="none" strike="noStrike" kern="0" cap="none" spc="-10" normalizeH="0" baseline="0" noProof="0" dirty="0">
                <a:ln>
                  <a:noFill/>
                </a:ln>
                <a:solidFill>
                  <a:sysClr val="windowText" lastClr="000000"/>
                </a:solidFill>
                <a:effectLst/>
                <a:uLnTx/>
                <a:uFillTx/>
                <a:latin typeface="Arial"/>
                <a:cs typeface="Arial"/>
              </a:rPr>
              <a:t>Malaysia</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20" name="object 20"/>
          <p:cNvGrpSpPr/>
          <p:nvPr/>
        </p:nvGrpSpPr>
        <p:grpSpPr>
          <a:xfrm>
            <a:off x="3404742" y="1107947"/>
            <a:ext cx="8473440" cy="2326640"/>
            <a:chOff x="3404742" y="1107947"/>
            <a:chExt cx="8473440" cy="2326640"/>
          </a:xfrm>
        </p:grpSpPr>
        <p:pic>
          <p:nvPicPr>
            <p:cNvPr id="21" name="object 21"/>
            <p:cNvPicPr/>
            <p:nvPr/>
          </p:nvPicPr>
          <p:blipFill>
            <a:blip r:embed="rId6" cstate="print"/>
            <a:stretch>
              <a:fillRect/>
            </a:stretch>
          </p:blipFill>
          <p:spPr>
            <a:xfrm>
              <a:off x="8105647" y="1107947"/>
              <a:ext cx="3305175" cy="2005711"/>
            </a:xfrm>
            <a:prstGeom prst="rect">
              <a:avLst/>
            </a:prstGeom>
          </p:spPr>
        </p:pic>
        <p:sp>
          <p:nvSpPr>
            <p:cNvPr id="22" name="object 22"/>
            <p:cNvSpPr/>
            <p:nvPr/>
          </p:nvSpPr>
          <p:spPr>
            <a:xfrm>
              <a:off x="3411092" y="1892680"/>
              <a:ext cx="744855" cy="252729"/>
            </a:xfrm>
            <a:custGeom>
              <a:avLst/>
              <a:gdLst/>
              <a:ahLst/>
              <a:cxnLst/>
              <a:rect l="l" t="t" r="r" b="b"/>
              <a:pathLst>
                <a:path w="744854" h="252730">
                  <a:moveTo>
                    <a:pt x="618617" y="0"/>
                  </a:moveTo>
                  <a:lnTo>
                    <a:pt x="618617" y="63119"/>
                  </a:lnTo>
                  <a:lnTo>
                    <a:pt x="0" y="63119"/>
                  </a:lnTo>
                  <a:lnTo>
                    <a:pt x="0" y="189484"/>
                  </a:lnTo>
                  <a:lnTo>
                    <a:pt x="618617" y="189484"/>
                  </a:lnTo>
                  <a:lnTo>
                    <a:pt x="618617" y="252603"/>
                  </a:lnTo>
                  <a:lnTo>
                    <a:pt x="744855" y="126238"/>
                  </a:lnTo>
                  <a:lnTo>
                    <a:pt x="618617" y="0"/>
                  </a:lnTo>
                  <a:close/>
                </a:path>
              </a:pathLst>
            </a:custGeom>
            <a:solidFill>
              <a:srgbClr val="3696C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3411092" y="1892680"/>
              <a:ext cx="744855" cy="252729"/>
            </a:xfrm>
            <a:custGeom>
              <a:avLst/>
              <a:gdLst/>
              <a:ahLst/>
              <a:cxnLst/>
              <a:rect l="l" t="t" r="r" b="b"/>
              <a:pathLst>
                <a:path w="744854" h="252730">
                  <a:moveTo>
                    <a:pt x="618617" y="252603"/>
                  </a:moveTo>
                  <a:lnTo>
                    <a:pt x="618617" y="189484"/>
                  </a:lnTo>
                  <a:lnTo>
                    <a:pt x="0" y="189484"/>
                  </a:lnTo>
                  <a:lnTo>
                    <a:pt x="0" y="63119"/>
                  </a:lnTo>
                  <a:lnTo>
                    <a:pt x="618617" y="63119"/>
                  </a:lnTo>
                  <a:lnTo>
                    <a:pt x="618617" y="0"/>
                  </a:lnTo>
                  <a:lnTo>
                    <a:pt x="744855" y="126238"/>
                  </a:lnTo>
                  <a:lnTo>
                    <a:pt x="618617" y="252603"/>
                  </a:lnTo>
                  <a:close/>
                </a:path>
              </a:pathLst>
            </a:custGeom>
            <a:ln w="12700">
              <a:solidFill>
                <a:srgbClr val="3696C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7308341" y="1914270"/>
              <a:ext cx="744855" cy="252729"/>
            </a:xfrm>
            <a:custGeom>
              <a:avLst/>
              <a:gdLst/>
              <a:ahLst/>
              <a:cxnLst/>
              <a:rect l="l" t="t" r="r" b="b"/>
              <a:pathLst>
                <a:path w="744854" h="252730">
                  <a:moveTo>
                    <a:pt x="618616" y="0"/>
                  </a:moveTo>
                  <a:lnTo>
                    <a:pt x="618616" y="63118"/>
                  </a:lnTo>
                  <a:lnTo>
                    <a:pt x="0" y="63118"/>
                  </a:lnTo>
                  <a:lnTo>
                    <a:pt x="0" y="189356"/>
                  </a:lnTo>
                  <a:lnTo>
                    <a:pt x="618616" y="189356"/>
                  </a:lnTo>
                  <a:lnTo>
                    <a:pt x="618616" y="252475"/>
                  </a:lnTo>
                  <a:lnTo>
                    <a:pt x="744854" y="126237"/>
                  </a:lnTo>
                  <a:lnTo>
                    <a:pt x="618616" y="0"/>
                  </a:lnTo>
                  <a:close/>
                </a:path>
              </a:pathLst>
            </a:custGeom>
            <a:solidFill>
              <a:srgbClr val="3696C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7308341" y="1914270"/>
              <a:ext cx="744855" cy="252729"/>
            </a:xfrm>
            <a:custGeom>
              <a:avLst/>
              <a:gdLst/>
              <a:ahLst/>
              <a:cxnLst/>
              <a:rect l="l" t="t" r="r" b="b"/>
              <a:pathLst>
                <a:path w="744854" h="252730">
                  <a:moveTo>
                    <a:pt x="618616" y="252475"/>
                  </a:moveTo>
                  <a:lnTo>
                    <a:pt x="618616" y="189356"/>
                  </a:lnTo>
                  <a:lnTo>
                    <a:pt x="0" y="189356"/>
                  </a:lnTo>
                  <a:lnTo>
                    <a:pt x="0" y="63118"/>
                  </a:lnTo>
                  <a:lnTo>
                    <a:pt x="618616" y="63118"/>
                  </a:lnTo>
                  <a:lnTo>
                    <a:pt x="618616" y="0"/>
                  </a:lnTo>
                  <a:lnTo>
                    <a:pt x="744854" y="126237"/>
                  </a:lnTo>
                  <a:lnTo>
                    <a:pt x="618616" y="252475"/>
                  </a:lnTo>
                  <a:close/>
                </a:path>
              </a:pathLst>
            </a:custGeom>
            <a:ln w="12700">
              <a:solidFill>
                <a:srgbClr val="3696C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7882127" y="2972790"/>
              <a:ext cx="3996054" cy="462280"/>
            </a:xfrm>
            <a:custGeom>
              <a:avLst/>
              <a:gdLst/>
              <a:ahLst/>
              <a:cxnLst/>
              <a:rect l="l" t="t" r="r" b="b"/>
              <a:pathLst>
                <a:path w="3996054" h="462279">
                  <a:moveTo>
                    <a:pt x="3995928" y="0"/>
                  </a:moveTo>
                  <a:lnTo>
                    <a:pt x="0" y="0"/>
                  </a:lnTo>
                  <a:lnTo>
                    <a:pt x="0" y="461670"/>
                  </a:lnTo>
                  <a:lnTo>
                    <a:pt x="3995928" y="461670"/>
                  </a:lnTo>
                  <a:lnTo>
                    <a:pt x="399592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27"/>
          <p:cNvSpPr txBox="1"/>
          <p:nvPr/>
        </p:nvSpPr>
        <p:spPr>
          <a:xfrm>
            <a:off x="7882128" y="2972790"/>
            <a:ext cx="3996054" cy="462280"/>
          </a:xfrm>
          <a:prstGeom prst="rect">
            <a:avLst/>
          </a:prstGeom>
          <a:ln w="9525">
            <a:solidFill>
              <a:srgbClr val="001F5F"/>
            </a:solidFill>
          </a:ln>
        </p:spPr>
        <p:txBody>
          <a:bodyPr vert="horz" wrap="square" lIns="0" tIns="41275" rIns="0" bIns="0" rtlCol="0">
            <a:spAutoFit/>
          </a:bodyPr>
          <a:lstStyle/>
          <a:p>
            <a:pPr marL="92075" marR="248920" lvl="0" indent="0" defTabSz="914400" eaLnBrk="1" fontAlgn="auto" latinLnBrk="0" hangingPunct="1">
              <a:lnSpc>
                <a:spcPct val="100000"/>
              </a:lnSpc>
              <a:spcBef>
                <a:spcPts val="325"/>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Kalgoorlie</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Rare</a:t>
            </a:r>
            <a:r>
              <a:rPr kumimoji="0" sz="1200" b="1" i="0" u="none" strike="noStrike" kern="0" cap="none" spc="-5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Earths</a:t>
            </a:r>
            <a:r>
              <a:rPr kumimoji="0" sz="1200" b="1" i="0" u="none" strike="noStrike" kern="0" cap="none" spc="-6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Facility:</a:t>
            </a:r>
            <a:r>
              <a:rPr kumimoji="0" sz="1200" b="1" i="0" u="none" strike="noStrike" kern="0" cap="none" spc="-1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initial</a:t>
            </a:r>
            <a:r>
              <a:rPr kumimoji="0" sz="1200" b="0" i="0" u="none" strike="noStrike" kern="0" cap="none" spc="-5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processing</a:t>
            </a:r>
            <a:r>
              <a:rPr kumimoji="0" sz="1200" b="0" i="0" u="none" strike="noStrike" kern="0" cap="none" spc="-70" normalizeH="0" baseline="0" noProof="0" dirty="0">
                <a:ln>
                  <a:noFill/>
                </a:ln>
                <a:solidFill>
                  <a:sysClr val="windowText" lastClr="000000"/>
                </a:solidFill>
                <a:effectLst/>
                <a:uLnTx/>
                <a:uFillTx/>
                <a:latin typeface="Arial"/>
                <a:cs typeface="Arial"/>
              </a:rPr>
              <a:t> </a:t>
            </a:r>
            <a:r>
              <a:rPr kumimoji="0" sz="1200" b="0" i="0" u="none" strike="noStrike" kern="0" cap="none" spc="-25" normalizeH="0" baseline="0" noProof="0" dirty="0">
                <a:ln>
                  <a:noFill/>
                </a:ln>
                <a:solidFill>
                  <a:sysClr val="windowText" lastClr="000000"/>
                </a:solidFill>
                <a:effectLst/>
                <a:uLnTx/>
                <a:uFillTx/>
                <a:latin typeface="Arial"/>
                <a:cs typeface="Arial"/>
              </a:rPr>
              <a:t>of </a:t>
            </a:r>
            <a:r>
              <a:rPr kumimoji="0" sz="1200" b="0" i="0" u="none" strike="noStrike" kern="0" cap="none" spc="0" normalizeH="0" baseline="0" noProof="0" dirty="0">
                <a:ln>
                  <a:noFill/>
                </a:ln>
                <a:solidFill>
                  <a:sysClr val="windowText" lastClr="000000"/>
                </a:solidFill>
                <a:effectLst/>
                <a:uLnTx/>
                <a:uFillTx/>
                <a:latin typeface="Arial"/>
                <a:cs typeface="Arial"/>
              </a:rPr>
              <a:t>concentrate</a:t>
            </a:r>
            <a:r>
              <a:rPr kumimoji="0" sz="1200" b="0" i="0" u="none" strike="noStrike" kern="0" cap="none" spc="-5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into</a:t>
            </a:r>
            <a:r>
              <a:rPr kumimoji="0" sz="1200" b="0" i="0" u="none" strike="noStrike" kern="0" cap="none" spc="-4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Mixed</a:t>
            </a:r>
            <a:r>
              <a:rPr kumimoji="0" sz="1200" b="0" i="0" u="none" strike="noStrike" kern="0" cap="none" spc="-2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Rare</a:t>
            </a:r>
            <a:r>
              <a:rPr kumimoji="0" sz="1200" b="0"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Earth</a:t>
            </a:r>
            <a:r>
              <a:rPr kumimoji="0" sz="1200" b="0" i="0" u="none" strike="noStrike" kern="0" cap="none" spc="-30" normalizeH="0" baseline="0" noProof="0" dirty="0">
                <a:ln>
                  <a:noFill/>
                </a:ln>
                <a:solidFill>
                  <a:sysClr val="windowText" lastClr="000000"/>
                </a:solidFill>
                <a:effectLst/>
                <a:uLnTx/>
                <a:uFillTx/>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cs typeface="Arial"/>
              </a:rPr>
              <a:t>Carbonate</a:t>
            </a:r>
            <a:r>
              <a:rPr kumimoji="0" sz="1200" b="0" i="0" u="none" strike="noStrike" kern="0" cap="none" spc="-55" normalizeH="0" baseline="0" noProof="0" dirty="0">
                <a:ln>
                  <a:noFill/>
                </a:ln>
                <a:solidFill>
                  <a:sysClr val="windowText" lastClr="000000"/>
                </a:solidFill>
                <a:effectLst/>
                <a:uLnTx/>
                <a:uFillTx/>
                <a:latin typeface="Arial"/>
                <a:cs typeface="Arial"/>
              </a:rPr>
              <a:t> </a:t>
            </a:r>
            <a:r>
              <a:rPr kumimoji="0" sz="1200" b="0" i="0" u="none" strike="noStrike" kern="0" cap="none" spc="-10" normalizeH="0" baseline="0" noProof="0" dirty="0">
                <a:ln>
                  <a:noFill/>
                </a:ln>
                <a:solidFill>
                  <a:sysClr val="windowText" lastClr="000000"/>
                </a:solidFill>
                <a:effectLst/>
                <a:uLnTx/>
                <a:uFillTx/>
                <a:latin typeface="Arial"/>
                <a:cs typeface="Arial"/>
              </a:rPr>
              <a:t>(MREC)</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p:nvPr/>
        </p:nvSpPr>
        <p:spPr>
          <a:xfrm>
            <a:off x="2795778" y="3434460"/>
            <a:ext cx="7135495" cy="843280"/>
          </a:xfrm>
          <a:custGeom>
            <a:avLst/>
            <a:gdLst/>
            <a:ahLst/>
            <a:cxnLst/>
            <a:rect l="l" t="t" r="r" b="b"/>
            <a:pathLst>
              <a:path w="7135495" h="843279">
                <a:moveTo>
                  <a:pt x="7135114" y="0"/>
                </a:moveTo>
                <a:lnTo>
                  <a:pt x="7033514" y="0"/>
                </a:lnTo>
                <a:lnTo>
                  <a:pt x="7033514" y="370713"/>
                </a:lnTo>
                <a:lnTo>
                  <a:pt x="2955544" y="370713"/>
                </a:lnTo>
                <a:lnTo>
                  <a:pt x="2955544" y="8382"/>
                </a:lnTo>
                <a:lnTo>
                  <a:pt x="2853944" y="8382"/>
                </a:lnTo>
                <a:lnTo>
                  <a:pt x="2853944" y="370713"/>
                </a:lnTo>
                <a:lnTo>
                  <a:pt x="101600" y="370713"/>
                </a:lnTo>
                <a:lnTo>
                  <a:pt x="101600" y="374904"/>
                </a:lnTo>
                <a:lnTo>
                  <a:pt x="101600" y="538226"/>
                </a:lnTo>
                <a:lnTo>
                  <a:pt x="0" y="538226"/>
                </a:lnTo>
                <a:lnTo>
                  <a:pt x="152400" y="843026"/>
                </a:lnTo>
                <a:lnTo>
                  <a:pt x="279400" y="589026"/>
                </a:lnTo>
                <a:lnTo>
                  <a:pt x="304800" y="538226"/>
                </a:lnTo>
                <a:lnTo>
                  <a:pt x="203200" y="538226"/>
                </a:lnTo>
                <a:lnTo>
                  <a:pt x="203200" y="476504"/>
                </a:lnTo>
                <a:lnTo>
                  <a:pt x="2955544" y="476504"/>
                </a:lnTo>
                <a:lnTo>
                  <a:pt x="2955544" y="472313"/>
                </a:lnTo>
                <a:lnTo>
                  <a:pt x="7135114" y="472313"/>
                </a:lnTo>
                <a:lnTo>
                  <a:pt x="7135114" y="370713"/>
                </a:lnTo>
                <a:lnTo>
                  <a:pt x="7135114" y="0"/>
                </a:lnTo>
                <a:close/>
              </a:path>
            </a:pathLst>
          </a:custGeom>
          <a:solidFill>
            <a:srgbClr val="3696C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object 29"/>
          <p:cNvGrpSpPr/>
          <p:nvPr/>
        </p:nvGrpSpPr>
        <p:grpSpPr>
          <a:xfrm>
            <a:off x="4502658" y="5103876"/>
            <a:ext cx="2159635" cy="257175"/>
            <a:chOff x="4502658" y="5103876"/>
            <a:chExt cx="2159635" cy="257175"/>
          </a:xfrm>
        </p:grpSpPr>
        <p:sp>
          <p:nvSpPr>
            <p:cNvPr id="30" name="object 30"/>
            <p:cNvSpPr/>
            <p:nvPr/>
          </p:nvSpPr>
          <p:spPr>
            <a:xfrm>
              <a:off x="4509008" y="5110226"/>
              <a:ext cx="2146935" cy="244475"/>
            </a:xfrm>
            <a:custGeom>
              <a:avLst/>
              <a:gdLst/>
              <a:ahLst/>
              <a:cxnLst/>
              <a:rect l="l" t="t" r="r" b="b"/>
              <a:pathLst>
                <a:path w="2146934" h="244475">
                  <a:moveTo>
                    <a:pt x="2024380" y="0"/>
                  </a:moveTo>
                  <a:lnTo>
                    <a:pt x="2024380" y="61087"/>
                  </a:lnTo>
                  <a:lnTo>
                    <a:pt x="0" y="61087"/>
                  </a:lnTo>
                  <a:lnTo>
                    <a:pt x="0" y="183134"/>
                  </a:lnTo>
                  <a:lnTo>
                    <a:pt x="2024380" y="183134"/>
                  </a:lnTo>
                  <a:lnTo>
                    <a:pt x="2024380" y="244094"/>
                  </a:lnTo>
                  <a:lnTo>
                    <a:pt x="2146426" y="122047"/>
                  </a:lnTo>
                  <a:lnTo>
                    <a:pt x="2024380" y="0"/>
                  </a:lnTo>
                  <a:close/>
                </a:path>
              </a:pathLst>
            </a:custGeom>
            <a:solidFill>
              <a:srgbClr val="3696C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4509008" y="5110226"/>
              <a:ext cx="2146935" cy="244475"/>
            </a:xfrm>
            <a:custGeom>
              <a:avLst/>
              <a:gdLst/>
              <a:ahLst/>
              <a:cxnLst/>
              <a:rect l="l" t="t" r="r" b="b"/>
              <a:pathLst>
                <a:path w="2146934" h="244475">
                  <a:moveTo>
                    <a:pt x="2024380" y="244094"/>
                  </a:moveTo>
                  <a:lnTo>
                    <a:pt x="2024380" y="183134"/>
                  </a:lnTo>
                  <a:lnTo>
                    <a:pt x="0" y="183134"/>
                  </a:lnTo>
                  <a:lnTo>
                    <a:pt x="0" y="61087"/>
                  </a:lnTo>
                  <a:lnTo>
                    <a:pt x="2024380" y="61087"/>
                  </a:lnTo>
                  <a:lnTo>
                    <a:pt x="2024380" y="0"/>
                  </a:lnTo>
                  <a:lnTo>
                    <a:pt x="2146426" y="122047"/>
                  </a:lnTo>
                  <a:lnTo>
                    <a:pt x="2024380" y="244094"/>
                  </a:lnTo>
                  <a:close/>
                </a:path>
              </a:pathLst>
            </a:custGeom>
            <a:ln w="12700">
              <a:solidFill>
                <a:srgbClr val="3696C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object 32"/>
          <p:cNvSpPr txBox="1">
            <a:spLocks noGrp="1"/>
          </p:cNvSpPr>
          <p:nvPr>
            <p:ph type="sldNum" sz="quarter" idx="7"/>
          </p:nvPr>
        </p:nvSpPr>
        <p:spPr>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FFFFFF"/>
                </a:solidFill>
                <a:effectLst/>
                <a:uLnTx/>
                <a:uFillTx/>
                <a:latin typeface="Verdana"/>
              </a:rPr>
              <a:pPr marL="38100" marR="0" lvl="0" indent="0" defTabSz="914400" eaLnBrk="1" fontAlgn="auto" latinLnBrk="0" hangingPunct="1">
                <a:lnSpc>
                  <a:spcPct val="100000"/>
                </a:lnSpc>
                <a:spcBef>
                  <a:spcPts val="100"/>
                </a:spcBef>
                <a:spcAft>
                  <a:spcPts val="0"/>
                </a:spcAft>
                <a:buClrTx/>
                <a:buSzTx/>
                <a:buFontTx/>
                <a:buNone/>
                <a:tabLst/>
                <a:defRPr/>
              </a:pPr>
              <a:t>13</a:t>
            </a:fld>
            <a:endParaRPr kumimoji="0" sz="1000" b="0" i="0" u="none" strike="noStrike" kern="0" cap="none" spc="-25" normalizeH="0" baseline="0" noProof="0" dirty="0">
              <a:ln>
                <a:noFill/>
              </a:ln>
              <a:solidFill>
                <a:srgbClr val="FFFFFF"/>
              </a:solidFill>
              <a:effectLst/>
              <a:uLnTx/>
              <a:uFillTx/>
              <a:latin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055321-8A7E-9B34-055A-386A33F91A16}"/>
              </a:ext>
            </a:extLst>
          </p:cNvPr>
          <p:cNvPicPr>
            <a:picLocks noChangeAspect="1"/>
          </p:cNvPicPr>
          <p:nvPr/>
        </p:nvPicPr>
        <p:blipFill>
          <a:blip r:embed="rId2">
            <a:extLst>
              <a:ext uri="{28A0092B-C50C-407E-A947-70E740481C1C}">
                <a14:useLocalDpi xmlns:a14="http://schemas.microsoft.com/office/drawing/2010/main" val="0"/>
              </a:ext>
            </a:extLst>
          </a:blip>
          <a:srcRect t="11059" b="11059"/>
          <a:stretch/>
        </p:blipFill>
        <p:spPr>
          <a:xfrm>
            <a:off x="298008" y="1276369"/>
            <a:ext cx="11595984" cy="5079981"/>
          </a:xfrm>
          <a:prstGeom prst="rect">
            <a:avLst/>
          </a:prstGeom>
        </p:spPr>
      </p:pic>
      <p:sp>
        <p:nvSpPr>
          <p:cNvPr id="3" name="Text Placeholder 2">
            <a:extLst>
              <a:ext uri="{FF2B5EF4-FFF2-40B4-BE49-F238E27FC236}">
                <a16:creationId xmlns:a16="http://schemas.microsoft.com/office/drawing/2014/main" id="{7F3B13D7-88DC-787C-DFB7-1FD3FCDCB2B2}"/>
              </a:ext>
            </a:extLst>
          </p:cNvPr>
          <p:cNvSpPr>
            <a:spLocks noGrp="1"/>
          </p:cNvSpPr>
          <p:nvPr>
            <p:ph type="body" sz="quarter" idx="27"/>
          </p:nvPr>
        </p:nvSpPr>
        <p:spPr/>
        <p:txBody>
          <a:bodyPr/>
          <a:lstStyle/>
          <a:p>
            <a:r>
              <a:rPr lang="en-AU" sz="2800" dirty="0"/>
              <a:t>Heavy Rare Earth production and expansion at Lynas Malaysia</a:t>
            </a:r>
          </a:p>
        </p:txBody>
      </p:sp>
      <p:sp>
        <p:nvSpPr>
          <p:cNvPr id="2" name="Rectangle 1">
            <a:extLst>
              <a:ext uri="{FF2B5EF4-FFF2-40B4-BE49-F238E27FC236}">
                <a16:creationId xmlns:a16="http://schemas.microsoft.com/office/drawing/2014/main" id="{BD4ECD95-DDC7-7A43-BA8E-B8BC1490EB44}"/>
              </a:ext>
            </a:extLst>
          </p:cNvPr>
          <p:cNvSpPr/>
          <p:nvPr/>
        </p:nvSpPr>
        <p:spPr>
          <a:xfrm>
            <a:off x="803275" y="1926453"/>
            <a:ext cx="2658383" cy="94293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62301C94-5598-7328-A92B-64A440899425}"/>
              </a:ext>
            </a:extLst>
          </p:cNvPr>
          <p:cNvSpPr txBox="1"/>
          <p:nvPr/>
        </p:nvSpPr>
        <p:spPr>
          <a:xfrm>
            <a:off x="797617" y="2022321"/>
            <a:ext cx="2658383"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a:ln>
                  <a:noFill/>
                </a:ln>
                <a:solidFill>
                  <a:srgbClr val="242424"/>
                </a:solidFill>
                <a:effectLst/>
                <a:uLnTx/>
                <a:uFillTx/>
                <a:latin typeface="Arial"/>
                <a:ea typeface="+mn-ea"/>
                <a:cs typeface="+mn-cs"/>
              </a:rPr>
              <a:t>Ready for sale REO production 6,375t, including 3,407t NdPr</a:t>
            </a:r>
            <a:endParaRPr kumimoji="0" lang="en-AU"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B0449267-F52C-0CDC-1FE2-7DC66CF2B416}"/>
              </a:ext>
            </a:extLst>
          </p:cNvPr>
          <p:cNvSpPr/>
          <p:nvPr/>
        </p:nvSpPr>
        <p:spPr>
          <a:xfrm>
            <a:off x="803275" y="3042382"/>
            <a:ext cx="2658383" cy="10994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0D09C79-8F87-1833-9DE0-9998E056028C}"/>
              </a:ext>
            </a:extLst>
          </p:cNvPr>
          <p:cNvSpPr txBox="1"/>
          <p:nvPr/>
        </p:nvSpPr>
        <p:spPr>
          <a:xfrm>
            <a:off x="797617" y="3098372"/>
            <a:ext cx="26640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0000"/>
                </a:solidFill>
                <a:latin typeface="Arial"/>
              </a:rPr>
              <a:t>HRE production expansion announced October 2025; first Samarium production targeted for Q4 FY26</a:t>
            </a:r>
            <a:endParaRPr kumimoji="0" lang="en-AU"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2815CCA-3A0D-F282-2B2E-76DB80393379}"/>
              </a:ext>
            </a:extLst>
          </p:cNvPr>
          <p:cNvSpPr/>
          <p:nvPr/>
        </p:nvSpPr>
        <p:spPr>
          <a:xfrm>
            <a:off x="797617" y="4358316"/>
            <a:ext cx="2658383" cy="122331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C5676B19-957A-8CB7-F9CA-FA0D9D55A81B}"/>
              </a:ext>
            </a:extLst>
          </p:cNvPr>
          <p:cNvSpPr txBox="1"/>
          <p:nvPr/>
        </p:nvSpPr>
        <p:spPr>
          <a:xfrm>
            <a:off x="797615" y="4389060"/>
            <a:ext cx="2658382"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Major maintenance completed Dec 2025 quarter; cracking &amp; leaching successfully restarted Jan 2026 </a:t>
            </a:r>
          </a:p>
        </p:txBody>
      </p:sp>
      <p:sp>
        <p:nvSpPr>
          <p:cNvPr id="17" name="Rectangle 16">
            <a:extLst>
              <a:ext uri="{FF2B5EF4-FFF2-40B4-BE49-F238E27FC236}">
                <a16:creationId xmlns:a16="http://schemas.microsoft.com/office/drawing/2014/main" id="{B7324F5B-30C2-3856-0CA6-33AC20060E8F}"/>
              </a:ext>
            </a:extLst>
          </p:cNvPr>
          <p:cNvSpPr/>
          <p:nvPr/>
        </p:nvSpPr>
        <p:spPr>
          <a:xfrm>
            <a:off x="3676397" y="4628634"/>
            <a:ext cx="2658383" cy="93962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C029D444-7668-BECD-861D-735460EDB2C4}"/>
              </a:ext>
            </a:extLst>
          </p:cNvPr>
          <p:cNvSpPr txBox="1"/>
          <p:nvPr/>
        </p:nvSpPr>
        <p:spPr>
          <a:xfrm>
            <a:off x="3676396" y="4732696"/>
            <a:ext cx="2658382" cy="784830"/>
          </a:xfrm>
          <a:prstGeom prst="rect">
            <a:avLst/>
          </a:prstGeom>
          <a:noFill/>
        </p:spPr>
        <p:txBody>
          <a:bodyPr wrap="square" rtlCol="0">
            <a:spAutoFit/>
          </a:bodyPr>
          <a:lstStyle/>
          <a:p>
            <a:pPr marL="0" lvl="1">
              <a:defRPr/>
            </a:pPr>
            <a:r>
              <a:rPr kumimoji="0" lang="en-US" sz="1500" b="0" i="0" u="none" strike="noStrike" kern="1200" cap="none" spc="0" normalizeH="0" baseline="0" noProof="0" dirty="0">
                <a:ln>
                  <a:noFill/>
                </a:ln>
                <a:solidFill>
                  <a:srgbClr val="000000"/>
                </a:solidFill>
                <a:effectLst/>
                <a:uLnTx/>
                <a:uFillTx/>
                <a:latin typeface="Arial"/>
                <a:ea typeface="+mn-ea"/>
                <a:cs typeface="+mn-cs"/>
              </a:rPr>
              <a:t>Solvent Extraction and Product Finishing nameplate capacity </a:t>
            </a:r>
            <a:r>
              <a:rPr lang="en-US" sz="1500" dirty="0">
                <a:solidFill>
                  <a:srgbClr val="000000"/>
                </a:solidFill>
              </a:rPr>
              <a:t>10.5kt p.a. </a:t>
            </a:r>
            <a:r>
              <a:rPr kumimoji="0" lang="en-US" sz="1500" b="0" i="0" u="none" strike="noStrike" kern="1200" cap="none" spc="0" normalizeH="0" baseline="30000" noProof="0" dirty="0">
                <a:ln>
                  <a:noFill/>
                </a:ln>
                <a:solidFill>
                  <a:srgbClr val="000000"/>
                </a:solidFill>
                <a:effectLst/>
                <a:uLnTx/>
                <a:uFillTx/>
                <a:latin typeface="Arial"/>
                <a:ea typeface="+mn-ea"/>
                <a:cs typeface="+mn-cs"/>
              </a:rPr>
              <a:t>1</a:t>
            </a: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D0F14F0F-A648-9F65-4ED0-CB57AFEFB89F}"/>
              </a:ext>
            </a:extLst>
          </p:cNvPr>
          <p:cNvSpPr txBox="1"/>
          <p:nvPr/>
        </p:nvSpPr>
        <p:spPr>
          <a:xfrm>
            <a:off x="892629" y="6356350"/>
            <a:ext cx="10879783" cy="338554"/>
          </a:xfrm>
          <a:prstGeom prst="rect">
            <a:avLst/>
          </a:prstGeom>
          <a:solidFill>
            <a:schemeClr val="bg1">
              <a:lumMod val="95000"/>
              <a:alpha val="74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1. This is a reference to the nameplate processing capacity at the relevant facility based on current equipment configuration at the facility.  It is not, and is not intended to be, a production target for the purposes of Chapter 5 of the ASX Listing Rules or a projection or forecast of the amount of minerals to be extracted or produced for any particular period.</a:t>
            </a:r>
          </a:p>
        </p:txBody>
      </p:sp>
      <p:sp>
        <p:nvSpPr>
          <p:cNvPr id="20" name="Text Placeholder 12">
            <a:extLst>
              <a:ext uri="{FF2B5EF4-FFF2-40B4-BE49-F238E27FC236}">
                <a16:creationId xmlns:a16="http://schemas.microsoft.com/office/drawing/2014/main" id="{F74F4129-BD63-C078-B814-7AC0D821155C}"/>
              </a:ext>
            </a:extLst>
          </p:cNvPr>
          <p:cNvSpPr txBox="1">
            <a:spLocks noChangeAspect="1"/>
          </p:cNvSpPr>
          <p:nvPr/>
        </p:nvSpPr>
        <p:spPr>
          <a:xfrm>
            <a:off x="10336300" y="-6836"/>
            <a:ext cx="1868400" cy="1062750"/>
          </a:xfrm>
          <a:prstGeom prst="rect">
            <a:avLst/>
          </a:prstGeom>
          <a:blipFill>
            <a:blip>
              <a:extLst>
                <a:ext uri="{96DAC541-7B7A-43D3-8B79-37D633B846F1}">
                  <asvg:svgBlip xmlns:asvg="http://schemas.microsoft.com/office/drawing/2016/SVG/main" r:embed="rId3"/>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rgbClr val="51AAB9"/>
              </a:buClr>
              <a:buSzTx/>
              <a:buFontTx/>
              <a:buNone/>
              <a:tabLst/>
              <a:defRPr/>
            </a:pPr>
            <a:r>
              <a:rPr kumimoji="0" lang="en-AU" sz="1600" b="0" i="0" u="none" strike="noStrike" kern="0" cap="all" spc="-5" normalizeH="0" baseline="0" noProof="0">
                <a:ln>
                  <a:noFill/>
                </a:ln>
                <a:solidFill>
                  <a:srgbClr val="000000"/>
                </a:solidFill>
                <a:effectLst/>
                <a:uLnTx/>
                <a:uFillTx/>
                <a:latin typeface="Verdana"/>
                <a:ea typeface="+mn-ea"/>
                <a:cs typeface="+mn-cs"/>
              </a:rPr>
              <a:t> </a:t>
            </a:r>
          </a:p>
        </p:txBody>
      </p:sp>
      <p:sp>
        <p:nvSpPr>
          <p:cNvPr id="21" name="Slide Number Placeholder 5">
            <a:extLst>
              <a:ext uri="{FF2B5EF4-FFF2-40B4-BE49-F238E27FC236}">
                <a16:creationId xmlns:a16="http://schemas.microsoft.com/office/drawing/2014/main" id="{AB6B02A7-65D5-9B0E-77A9-297BD1EFF52E}"/>
              </a:ext>
            </a:extLst>
          </p:cNvPr>
          <p:cNvSpPr txBox="1">
            <a:spLocks/>
          </p:cNvSpPr>
          <p:nvPr/>
        </p:nvSpPr>
        <p:spPr>
          <a:xfrm>
            <a:off x="11526983" y="6356350"/>
            <a:ext cx="49183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FC3429-A3B6-472A-90F1-46334683C77E}" type="slidenum">
              <a:rPr kumimoji="0" lang="en-AU"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BEA76A08-39BE-E63D-3FD5-34037F3F7993}"/>
              </a:ext>
            </a:extLst>
          </p:cNvPr>
          <p:cNvCxnSpPr>
            <a:cxnSpLocks/>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08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F1FD9-A71C-8B2D-B892-FE99F7B06B5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119852C-B6CF-0AB0-6CB7-2DE8B21E0E35}"/>
              </a:ext>
            </a:extLst>
          </p:cNvPr>
          <p:cNvSpPr>
            <a:spLocks noGrp="1"/>
          </p:cNvSpPr>
          <p:nvPr>
            <p:ph type="body" sz="quarter" idx="27"/>
          </p:nvPr>
        </p:nvSpPr>
        <p:spPr>
          <a:xfrm>
            <a:off x="803275" y="113555"/>
            <a:ext cx="9313182" cy="1030514"/>
          </a:xfrm>
        </p:spPr>
        <p:txBody>
          <a:bodyPr/>
          <a:lstStyle/>
          <a:p>
            <a:r>
              <a:rPr lang="en-US" sz="2800" dirty="0"/>
              <a:t>Caring for our people, communities &amp; environment</a:t>
            </a:r>
          </a:p>
          <a:p>
            <a:r>
              <a:rPr lang="en-AU" sz="1800" dirty="0">
                <a:solidFill>
                  <a:schemeClr val="tx1">
                    <a:lumMod val="65000"/>
                    <a:lumOff val="35000"/>
                  </a:schemeClr>
                </a:solidFill>
              </a:rPr>
              <a:t>Enhancing sustainability </a:t>
            </a:r>
            <a:endParaRPr lang="en-AU" sz="2800" dirty="0"/>
          </a:p>
        </p:txBody>
      </p:sp>
      <p:sp>
        <p:nvSpPr>
          <p:cNvPr id="6" name="Text Placeholder 12">
            <a:extLst>
              <a:ext uri="{FF2B5EF4-FFF2-40B4-BE49-F238E27FC236}">
                <a16:creationId xmlns:a16="http://schemas.microsoft.com/office/drawing/2014/main" id="{A7D45A9A-B451-FCF3-2D25-34907B7EB67C}"/>
              </a:ext>
            </a:extLst>
          </p:cNvPr>
          <p:cNvSpPr txBox="1">
            <a:spLocks noChangeAspect="1"/>
          </p:cNvSpPr>
          <p:nvPr/>
        </p:nvSpPr>
        <p:spPr>
          <a:xfrm>
            <a:off x="10336300" y="-6836"/>
            <a:ext cx="1868400" cy="1062750"/>
          </a:xfrm>
          <a:prstGeom prst="rect">
            <a:avLst/>
          </a:prstGeom>
          <a:blipFill>
            <a:blip>
              <a:extLst>
                <a:ext uri="{96DAC541-7B7A-43D3-8B79-37D633B846F1}">
                  <asvg:svgBlip xmlns:asvg="http://schemas.microsoft.com/office/drawing/2016/SVG/main" r:embed="rId3"/>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 </a:t>
            </a:r>
          </a:p>
        </p:txBody>
      </p:sp>
      <p:sp>
        <p:nvSpPr>
          <p:cNvPr id="7" name="Text Placeholder 1">
            <a:extLst>
              <a:ext uri="{FF2B5EF4-FFF2-40B4-BE49-F238E27FC236}">
                <a16:creationId xmlns:a16="http://schemas.microsoft.com/office/drawing/2014/main" id="{09CE2B67-9BB6-02B2-FB79-150BE461B89A}"/>
              </a:ext>
            </a:extLst>
          </p:cNvPr>
          <p:cNvSpPr txBox="1">
            <a:spLocks/>
          </p:cNvSpPr>
          <p:nvPr/>
        </p:nvSpPr>
        <p:spPr>
          <a:xfrm>
            <a:off x="770137" y="1495424"/>
            <a:ext cx="2667400" cy="2548888"/>
          </a:xfrm>
          <a:prstGeom prst="rect">
            <a:avLst/>
          </a:prstGeom>
          <a:solidFill>
            <a:schemeClr val="accent4"/>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8" name="Text Placeholder 2">
            <a:extLst>
              <a:ext uri="{FF2B5EF4-FFF2-40B4-BE49-F238E27FC236}">
                <a16:creationId xmlns:a16="http://schemas.microsoft.com/office/drawing/2014/main" id="{B7CC1D73-79EF-03D3-9C7B-1B46797099A6}"/>
              </a:ext>
            </a:extLst>
          </p:cNvPr>
          <p:cNvSpPr txBox="1">
            <a:spLocks/>
          </p:cNvSpPr>
          <p:nvPr/>
        </p:nvSpPr>
        <p:spPr>
          <a:xfrm>
            <a:off x="803275" y="1646458"/>
            <a:ext cx="2631876"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1800" b="1" cap="none" dirty="0">
                <a:solidFill>
                  <a:srgbClr val="FFFFFF"/>
                </a:solidFill>
                <a:cs typeface="Arial"/>
              </a:rPr>
              <a:t>98% of Lynas Malaysia employees are Malaysian nationals</a:t>
            </a:r>
            <a:endParaRPr lang="en-AU" sz="1800" cap="none" dirty="0">
              <a:solidFill>
                <a:srgbClr val="FFFFFF"/>
              </a:solidFill>
              <a:cs typeface="Arial"/>
            </a:endParaRPr>
          </a:p>
          <a:p>
            <a:pPr marL="285750" indent="-285750">
              <a:spcAft>
                <a:spcPts val="0"/>
              </a:spcAft>
              <a:buFont typeface="Arial" panose="020B0604020202020204" pitchFamily="34" charset="0"/>
              <a:buChar char="•"/>
            </a:pPr>
            <a:endParaRPr lang="en-AU" sz="1800" cap="none" dirty="0">
              <a:solidFill>
                <a:srgbClr val="FFFFFF"/>
              </a:solidFill>
              <a:cs typeface="Arial"/>
            </a:endParaRPr>
          </a:p>
          <a:p>
            <a:pPr>
              <a:spcAft>
                <a:spcPts val="0"/>
              </a:spcAft>
            </a:pPr>
            <a:endParaRPr lang="en-AU" sz="2800" b="1" dirty="0">
              <a:solidFill>
                <a:schemeClr val="bg1"/>
              </a:solidFill>
            </a:endParaRPr>
          </a:p>
          <a:p>
            <a:pPr>
              <a:spcAft>
                <a:spcPts val="0"/>
              </a:spcAft>
            </a:pPr>
            <a:endParaRPr lang="en-AU" sz="2000" cap="none" dirty="0">
              <a:solidFill>
                <a:schemeClr val="bg1"/>
              </a:solidFill>
            </a:endParaRPr>
          </a:p>
        </p:txBody>
      </p:sp>
      <p:sp>
        <p:nvSpPr>
          <p:cNvPr id="15" name="Text Placeholder 12">
            <a:extLst>
              <a:ext uri="{FF2B5EF4-FFF2-40B4-BE49-F238E27FC236}">
                <a16:creationId xmlns:a16="http://schemas.microsoft.com/office/drawing/2014/main" id="{781FB01E-1785-C8E5-766A-D45747729783}"/>
              </a:ext>
            </a:extLst>
          </p:cNvPr>
          <p:cNvSpPr txBox="1">
            <a:spLocks noChangeAspect="1"/>
          </p:cNvSpPr>
          <p:nvPr/>
        </p:nvSpPr>
        <p:spPr>
          <a:xfrm>
            <a:off x="10342648" y="-9524"/>
            <a:ext cx="1868400" cy="1062750"/>
          </a:xfrm>
          <a:prstGeom prst="rect">
            <a:avLst/>
          </a:prstGeom>
          <a:blipFill>
            <a:blip>
              <a:extLst>
                <a:ext uri="{96DAC541-7B7A-43D3-8B79-37D633B846F1}">
                  <asvg:svgBlip xmlns:asvg="http://schemas.microsoft.com/office/drawing/2016/SVG/main" r:embed="rId3"/>
                </a:ext>
              </a:extLst>
            </a:blip>
            <a:srcRect/>
            <a:stretch>
              <a:fillRect l="294" r="294"/>
            </a:stretch>
          </a:blip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 </a:t>
            </a:r>
          </a:p>
        </p:txBody>
      </p:sp>
      <p:sp>
        <p:nvSpPr>
          <p:cNvPr id="21" name="Slide Number Placeholder 2">
            <a:extLst>
              <a:ext uri="{FF2B5EF4-FFF2-40B4-BE49-F238E27FC236}">
                <a16:creationId xmlns:a16="http://schemas.microsoft.com/office/drawing/2014/main" id="{110E56E4-F244-AC2C-48D8-2D2A732319BD}"/>
              </a:ext>
            </a:extLst>
          </p:cNvPr>
          <p:cNvSpPr txBox="1">
            <a:spLocks/>
          </p:cNvSpPr>
          <p:nvPr/>
        </p:nvSpPr>
        <p:spPr>
          <a:xfrm>
            <a:off x="11526983" y="6356350"/>
            <a:ext cx="491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BFC3429-A3B6-472A-90F1-46334683C77E}" type="slidenum">
              <a:rPr lang="en-AU" sz="1000" smtClean="0">
                <a:solidFill>
                  <a:schemeClr val="bg1"/>
                </a:solidFill>
                <a:latin typeface="Arial"/>
              </a:rPr>
              <a:pPr algn="r">
                <a:defRPr/>
              </a:pPr>
              <a:t>15</a:t>
            </a:fld>
            <a:endParaRPr lang="en-AU" sz="1000">
              <a:solidFill>
                <a:schemeClr val="bg1"/>
              </a:solidFill>
              <a:latin typeface="Arial"/>
            </a:endParaRPr>
          </a:p>
        </p:txBody>
      </p:sp>
      <p:cxnSp>
        <p:nvCxnSpPr>
          <p:cNvPr id="2" name="Straight Connector 1">
            <a:extLst>
              <a:ext uri="{FF2B5EF4-FFF2-40B4-BE49-F238E27FC236}">
                <a16:creationId xmlns:a16="http://schemas.microsoft.com/office/drawing/2014/main" id="{0B5EFCE6-97D5-5FA9-6F6F-0BA3FC5AA370}"/>
              </a:ext>
            </a:extLst>
          </p:cNvPr>
          <p:cNvCxnSpPr>
            <a:cxnSpLocks/>
          </p:cNvCxnSpPr>
          <p:nvPr/>
        </p:nvCxnSpPr>
        <p:spPr>
          <a:xfrm>
            <a:off x="803275" y="118326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5FE868BF-FD4E-6246-9E8D-C531DB8DA5F1}"/>
              </a:ext>
            </a:extLst>
          </p:cNvPr>
          <p:cNvSpPr txBox="1">
            <a:spLocks/>
          </p:cNvSpPr>
          <p:nvPr/>
        </p:nvSpPr>
        <p:spPr>
          <a:xfrm>
            <a:off x="770137" y="4111782"/>
            <a:ext cx="2672158" cy="2456586"/>
          </a:xfrm>
          <a:prstGeom prst="rect">
            <a:avLst/>
          </a:prstGeom>
          <a:solidFill>
            <a:schemeClr val="bg1">
              <a:lumMod val="95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9" name="Text Placeholder 1">
            <a:extLst>
              <a:ext uri="{FF2B5EF4-FFF2-40B4-BE49-F238E27FC236}">
                <a16:creationId xmlns:a16="http://schemas.microsoft.com/office/drawing/2014/main" id="{2729A19B-1D15-4092-7067-C1F499A32CD3}"/>
              </a:ext>
            </a:extLst>
          </p:cNvPr>
          <p:cNvSpPr txBox="1">
            <a:spLocks/>
          </p:cNvSpPr>
          <p:nvPr/>
        </p:nvSpPr>
        <p:spPr>
          <a:xfrm>
            <a:off x="3516114" y="4109447"/>
            <a:ext cx="2655589" cy="2473780"/>
          </a:xfrm>
          <a:prstGeom prst="rect">
            <a:avLst/>
          </a:prstGeom>
          <a:solidFill>
            <a:schemeClr val="accent4">
              <a:lumMod val="60000"/>
              <a:lumOff val="40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11" name="Text Placeholder 1">
            <a:extLst>
              <a:ext uri="{FF2B5EF4-FFF2-40B4-BE49-F238E27FC236}">
                <a16:creationId xmlns:a16="http://schemas.microsoft.com/office/drawing/2014/main" id="{6C8696FE-47A8-F9B0-233F-081A25B1BD9A}"/>
              </a:ext>
            </a:extLst>
          </p:cNvPr>
          <p:cNvSpPr txBox="1">
            <a:spLocks/>
          </p:cNvSpPr>
          <p:nvPr/>
        </p:nvSpPr>
        <p:spPr>
          <a:xfrm>
            <a:off x="6250285" y="1495424"/>
            <a:ext cx="2655590" cy="2531694"/>
          </a:xfrm>
          <a:prstGeom prst="rect">
            <a:avLst/>
          </a:prstGeom>
          <a:solidFill>
            <a:schemeClr val="tx2"/>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pic>
        <p:nvPicPr>
          <p:cNvPr id="13" name="Picture 12">
            <a:extLst>
              <a:ext uri="{FF2B5EF4-FFF2-40B4-BE49-F238E27FC236}">
                <a16:creationId xmlns:a16="http://schemas.microsoft.com/office/drawing/2014/main" id="{60AE438D-2B48-1347-8D99-3D840832C8DD}"/>
              </a:ext>
            </a:extLst>
          </p:cNvPr>
          <p:cNvPicPr>
            <a:picLocks noChangeAspect="1"/>
          </p:cNvPicPr>
          <p:nvPr/>
        </p:nvPicPr>
        <p:blipFill>
          <a:blip r:embed="rId4">
            <a:extLst>
              <a:ext uri="{28A0092B-C50C-407E-A947-70E740481C1C}">
                <a14:useLocalDpi xmlns:a14="http://schemas.microsoft.com/office/drawing/2010/main" val="0"/>
              </a:ext>
            </a:extLst>
          </a:blip>
          <a:srcRect l="10546" r="10546"/>
          <a:stretch/>
        </p:blipFill>
        <p:spPr>
          <a:xfrm>
            <a:off x="3516116" y="1503066"/>
            <a:ext cx="2655589" cy="2524052"/>
          </a:xfrm>
          <a:prstGeom prst="rect">
            <a:avLst/>
          </a:prstGeom>
        </p:spPr>
      </p:pic>
      <p:sp>
        <p:nvSpPr>
          <p:cNvPr id="14" name="Text Placeholder 1">
            <a:extLst>
              <a:ext uri="{FF2B5EF4-FFF2-40B4-BE49-F238E27FC236}">
                <a16:creationId xmlns:a16="http://schemas.microsoft.com/office/drawing/2014/main" id="{88F06F07-AAC9-12FD-B65A-35F272D9A63E}"/>
              </a:ext>
            </a:extLst>
          </p:cNvPr>
          <p:cNvSpPr txBox="1">
            <a:spLocks/>
          </p:cNvSpPr>
          <p:nvPr/>
        </p:nvSpPr>
        <p:spPr>
          <a:xfrm>
            <a:off x="6252666" y="4109449"/>
            <a:ext cx="2655590" cy="2456584"/>
          </a:xfrm>
          <a:prstGeom prst="rect">
            <a:avLst/>
          </a:prstGeom>
          <a:solidFill>
            <a:schemeClr val="bg1">
              <a:lumMod val="95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16" name="Text Placeholder 1">
            <a:extLst>
              <a:ext uri="{FF2B5EF4-FFF2-40B4-BE49-F238E27FC236}">
                <a16:creationId xmlns:a16="http://schemas.microsoft.com/office/drawing/2014/main" id="{D11086C3-D229-FDA8-294A-198D34BDB86B}"/>
              </a:ext>
            </a:extLst>
          </p:cNvPr>
          <p:cNvSpPr txBox="1">
            <a:spLocks/>
          </p:cNvSpPr>
          <p:nvPr/>
        </p:nvSpPr>
        <p:spPr>
          <a:xfrm>
            <a:off x="8982075" y="1506854"/>
            <a:ext cx="2655590" cy="2520261"/>
          </a:xfrm>
          <a:prstGeom prst="rect">
            <a:avLst/>
          </a:prstGeom>
          <a:solidFill>
            <a:schemeClr val="bg1">
              <a:lumMod val="95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17" name="Text Placeholder 1">
            <a:extLst>
              <a:ext uri="{FF2B5EF4-FFF2-40B4-BE49-F238E27FC236}">
                <a16:creationId xmlns:a16="http://schemas.microsoft.com/office/drawing/2014/main" id="{3043C8C3-AE20-5C1E-CC52-358C588F53D5}"/>
              </a:ext>
            </a:extLst>
          </p:cNvPr>
          <p:cNvSpPr txBox="1">
            <a:spLocks/>
          </p:cNvSpPr>
          <p:nvPr/>
        </p:nvSpPr>
        <p:spPr>
          <a:xfrm>
            <a:off x="8982075" y="4109447"/>
            <a:ext cx="2655590" cy="2456584"/>
          </a:xfrm>
          <a:prstGeom prst="rect">
            <a:avLst/>
          </a:prstGeom>
          <a:solidFill>
            <a:schemeClr val="tx2">
              <a:lumMod val="50000"/>
              <a:lumOff val="50000"/>
            </a:schemeClr>
          </a:solidFill>
        </p:spPr>
        <p:txBody>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AU"/>
          </a:p>
        </p:txBody>
      </p:sp>
      <p:sp>
        <p:nvSpPr>
          <p:cNvPr id="24" name="Text Placeholder 2">
            <a:extLst>
              <a:ext uri="{FF2B5EF4-FFF2-40B4-BE49-F238E27FC236}">
                <a16:creationId xmlns:a16="http://schemas.microsoft.com/office/drawing/2014/main" id="{7FC31EC6-F57E-18CC-36C7-AFDCEED4F716}"/>
              </a:ext>
            </a:extLst>
          </p:cNvPr>
          <p:cNvSpPr txBox="1">
            <a:spLocks/>
          </p:cNvSpPr>
          <p:nvPr/>
        </p:nvSpPr>
        <p:spPr>
          <a:xfrm>
            <a:off x="3599743" y="4230086"/>
            <a:ext cx="2653209"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1800" b="1" cap="none" dirty="0">
                <a:solidFill>
                  <a:srgbClr val="FFFFFF"/>
                </a:solidFill>
                <a:cs typeface="Arial"/>
              </a:rPr>
              <a:t>Lynas Malaysia held its annual Back to School programme in November 2025</a:t>
            </a:r>
          </a:p>
          <a:p>
            <a:pPr marL="285750" indent="-285750">
              <a:spcAft>
                <a:spcPts val="0"/>
              </a:spcAft>
              <a:buClr>
                <a:schemeClr val="bg1"/>
              </a:buClr>
              <a:buFont typeface="Arial" panose="020B0604020202020204" pitchFamily="34" charset="0"/>
              <a:buChar char="•"/>
            </a:pPr>
            <a:r>
              <a:rPr lang="en-AU" sz="1800" cap="none" dirty="0">
                <a:solidFill>
                  <a:srgbClr val="FFFFFF"/>
                </a:solidFill>
                <a:cs typeface="Arial"/>
              </a:rPr>
              <a:t>Over 480 local students from 18 schools assisted with supplies for 2026</a:t>
            </a:r>
          </a:p>
          <a:p>
            <a:pPr>
              <a:spcAft>
                <a:spcPts val="0"/>
              </a:spcAft>
            </a:pPr>
            <a:endParaRPr lang="en-AU" sz="2800" b="1" dirty="0">
              <a:solidFill>
                <a:schemeClr val="bg1"/>
              </a:solidFill>
            </a:endParaRPr>
          </a:p>
          <a:p>
            <a:pPr>
              <a:spcAft>
                <a:spcPts val="0"/>
              </a:spcAft>
            </a:pPr>
            <a:endParaRPr lang="en-AU" sz="2000" cap="none" dirty="0">
              <a:solidFill>
                <a:schemeClr val="bg1"/>
              </a:solidFill>
            </a:endParaRPr>
          </a:p>
        </p:txBody>
      </p:sp>
      <p:pic>
        <p:nvPicPr>
          <p:cNvPr id="10" name="Picture 9">
            <a:extLst>
              <a:ext uri="{FF2B5EF4-FFF2-40B4-BE49-F238E27FC236}">
                <a16:creationId xmlns:a16="http://schemas.microsoft.com/office/drawing/2014/main" id="{8F89EC58-384D-C417-B577-2DE6392A3B28}"/>
              </a:ext>
            </a:extLst>
          </p:cNvPr>
          <p:cNvPicPr>
            <a:picLocks noChangeAspect="1"/>
          </p:cNvPicPr>
          <p:nvPr/>
        </p:nvPicPr>
        <p:blipFill>
          <a:blip r:embed="rId5">
            <a:extLst>
              <a:ext uri="{28A0092B-C50C-407E-A947-70E740481C1C}">
                <a14:useLocalDpi xmlns:a14="http://schemas.microsoft.com/office/drawing/2010/main" val="0"/>
              </a:ext>
            </a:extLst>
          </a:blip>
          <a:srcRect l="20698" r="20698" b="3621"/>
          <a:stretch>
            <a:fillRect/>
          </a:stretch>
        </p:blipFill>
        <p:spPr>
          <a:xfrm>
            <a:off x="8982073" y="1534831"/>
            <a:ext cx="2655591" cy="2456583"/>
          </a:xfrm>
          <a:prstGeom prst="rect">
            <a:avLst/>
          </a:prstGeom>
        </p:spPr>
      </p:pic>
      <p:sp>
        <p:nvSpPr>
          <p:cNvPr id="4" name="Text Placeholder 2">
            <a:extLst>
              <a:ext uri="{FF2B5EF4-FFF2-40B4-BE49-F238E27FC236}">
                <a16:creationId xmlns:a16="http://schemas.microsoft.com/office/drawing/2014/main" id="{E8AE0804-8AC4-6D90-8DA7-8BDDDD20F23B}"/>
              </a:ext>
            </a:extLst>
          </p:cNvPr>
          <p:cNvSpPr txBox="1">
            <a:spLocks/>
          </p:cNvSpPr>
          <p:nvPr/>
        </p:nvSpPr>
        <p:spPr>
          <a:xfrm>
            <a:off x="6427094" y="1646458"/>
            <a:ext cx="2378075"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1800" b="1" cap="none" dirty="0">
                <a:solidFill>
                  <a:srgbClr val="FFFFFF"/>
                </a:solidFill>
                <a:cs typeface="Arial"/>
              </a:rPr>
              <a:t>Lynas Malaysia solar array commissioned &amp; operating since H2 FY25</a:t>
            </a:r>
          </a:p>
          <a:p>
            <a:pPr>
              <a:spcAft>
                <a:spcPts val="0"/>
              </a:spcAft>
            </a:pPr>
            <a:endParaRPr lang="en-AU" sz="2800" b="1" dirty="0">
              <a:solidFill>
                <a:schemeClr val="bg1"/>
              </a:solidFill>
            </a:endParaRPr>
          </a:p>
          <a:p>
            <a:pPr>
              <a:spcAft>
                <a:spcPts val="0"/>
              </a:spcAft>
            </a:pPr>
            <a:endParaRPr lang="en-AU" sz="2000" cap="none" dirty="0">
              <a:solidFill>
                <a:schemeClr val="bg1"/>
              </a:solidFill>
            </a:endParaRPr>
          </a:p>
        </p:txBody>
      </p:sp>
      <p:pic>
        <p:nvPicPr>
          <p:cNvPr id="23" name="Picture 22">
            <a:extLst>
              <a:ext uri="{FF2B5EF4-FFF2-40B4-BE49-F238E27FC236}">
                <a16:creationId xmlns:a16="http://schemas.microsoft.com/office/drawing/2014/main" id="{29A3A0C2-B3B0-737C-C9D2-1448C2AD8A0C}"/>
              </a:ext>
            </a:extLst>
          </p:cNvPr>
          <p:cNvPicPr>
            <a:picLocks noChangeAspect="1"/>
          </p:cNvPicPr>
          <p:nvPr/>
        </p:nvPicPr>
        <p:blipFill>
          <a:blip r:embed="rId6">
            <a:extLst>
              <a:ext uri="{28A0092B-C50C-407E-A947-70E740481C1C}">
                <a14:useLocalDpi xmlns:a14="http://schemas.microsoft.com/office/drawing/2010/main" val="0"/>
              </a:ext>
            </a:extLst>
          </a:blip>
          <a:srcRect l="9498" r="9498"/>
          <a:stretch/>
        </p:blipFill>
        <p:spPr>
          <a:xfrm>
            <a:off x="6289528" y="4107596"/>
            <a:ext cx="2653209" cy="2456575"/>
          </a:xfrm>
          <a:prstGeom prst="rect">
            <a:avLst/>
          </a:prstGeom>
        </p:spPr>
      </p:pic>
      <p:sp>
        <p:nvSpPr>
          <p:cNvPr id="27" name="Text Placeholder 2">
            <a:extLst>
              <a:ext uri="{FF2B5EF4-FFF2-40B4-BE49-F238E27FC236}">
                <a16:creationId xmlns:a16="http://schemas.microsoft.com/office/drawing/2014/main" id="{F9BF3956-C157-65F9-73E8-2D7E2C1FDE3F}"/>
              </a:ext>
            </a:extLst>
          </p:cNvPr>
          <p:cNvSpPr txBox="1">
            <a:spLocks/>
          </p:cNvSpPr>
          <p:nvPr/>
        </p:nvSpPr>
        <p:spPr>
          <a:xfrm>
            <a:off x="9120830" y="4230086"/>
            <a:ext cx="2378075"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1800" b="1" cap="none" dirty="0">
                <a:solidFill>
                  <a:srgbClr val="FFFFFF"/>
                </a:solidFill>
                <a:cs typeface="Arial"/>
              </a:rPr>
              <a:t>Continued investment in R&amp;D for process improvement &amp; GHG reduction</a:t>
            </a:r>
            <a:endParaRPr lang="en-AU" sz="2800" b="1" dirty="0">
              <a:solidFill>
                <a:schemeClr val="bg1"/>
              </a:solidFill>
            </a:endParaRPr>
          </a:p>
          <a:p>
            <a:pPr>
              <a:spcAft>
                <a:spcPts val="0"/>
              </a:spcAft>
            </a:pPr>
            <a:endParaRPr lang="en-AU" sz="2000" cap="none" dirty="0">
              <a:solidFill>
                <a:schemeClr val="bg1"/>
              </a:solidFill>
            </a:endParaRPr>
          </a:p>
        </p:txBody>
      </p:sp>
      <p:pic>
        <p:nvPicPr>
          <p:cNvPr id="12" name="Picture 11">
            <a:extLst>
              <a:ext uri="{FF2B5EF4-FFF2-40B4-BE49-F238E27FC236}">
                <a16:creationId xmlns:a16="http://schemas.microsoft.com/office/drawing/2014/main" id="{502F608D-D629-DE15-21A6-82A893CD65CC}"/>
              </a:ext>
            </a:extLst>
          </p:cNvPr>
          <p:cNvPicPr>
            <a:picLocks noChangeAspect="1"/>
          </p:cNvPicPr>
          <p:nvPr/>
        </p:nvPicPr>
        <p:blipFill>
          <a:blip r:embed="rId7">
            <a:extLst>
              <a:ext uri="{28A0092B-C50C-407E-A947-70E740481C1C}">
                <a14:useLocalDpi xmlns:a14="http://schemas.microsoft.com/office/drawing/2010/main" val="0"/>
              </a:ext>
            </a:extLst>
          </a:blip>
          <a:srcRect l="20698" r="20698"/>
          <a:stretch/>
        </p:blipFill>
        <p:spPr>
          <a:xfrm>
            <a:off x="788180" y="4071893"/>
            <a:ext cx="2655591" cy="2548888"/>
          </a:xfrm>
          <a:prstGeom prst="rect">
            <a:avLst/>
          </a:prstGeom>
        </p:spPr>
      </p:pic>
      <p:sp>
        <p:nvSpPr>
          <p:cNvPr id="18" name="Text Placeholder 2">
            <a:extLst>
              <a:ext uri="{FF2B5EF4-FFF2-40B4-BE49-F238E27FC236}">
                <a16:creationId xmlns:a16="http://schemas.microsoft.com/office/drawing/2014/main" id="{6250CCF2-9E6C-C0E0-EBCF-BC5A1D7207F4}"/>
              </a:ext>
            </a:extLst>
          </p:cNvPr>
          <p:cNvSpPr txBox="1">
            <a:spLocks/>
          </p:cNvSpPr>
          <p:nvPr/>
        </p:nvSpPr>
        <p:spPr>
          <a:xfrm>
            <a:off x="803275" y="1678223"/>
            <a:ext cx="2631876"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1800" b="1" cap="none" dirty="0">
                <a:solidFill>
                  <a:srgbClr val="FFFFFF"/>
                </a:solidFill>
                <a:cs typeface="Arial"/>
              </a:rPr>
              <a:t>98% of Lynas Malaysia employees are Malaysian nationals</a:t>
            </a:r>
            <a:endParaRPr lang="en-AU" sz="1800" cap="none" dirty="0">
              <a:solidFill>
                <a:srgbClr val="FFFFFF"/>
              </a:solidFill>
              <a:cs typeface="Arial"/>
            </a:endParaRPr>
          </a:p>
          <a:p>
            <a:pPr marL="285750" indent="-285750">
              <a:spcAft>
                <a:spcPts val="0"/>
              </a:spcAft>
              <a:buFont typeface="Arial" panose="020B0604020202020204" pitchFamily="34" charset="0"/>
              <a:buChar char="•"/>
            </a:pPr>
            <a:endParaRPr lang="en-AU" sz="1800" cap="none" dirty="0">
              <a:solidFill>
                <a:srgbClr val="FFFFFF"/>
              </a:solidFill>
              <a:cs typeface="Arial"/>
            </a:endParaRPr>
          </a:p>
          <a:p>
            <a:pPr>
              <a:spcAft>
                <a:spcPts val="0"/>
              </a:spcAft>
            </a:pPr>
            <a:endParaRPr lang="en-AU" sz="2800" b="1" dirty="0">
              <a:solidFill>
                <a:schemeClr val="bg1"/>
              </a:solidFill>
            </a:endParaRPr>
          </a:p>
          <a:p>
            <a:pPr>
              <a:spcAft>
                <a:spcPts val="0"/>
              </a:spcAft>
            </a:pPr>
            <a:endParaRPr lang="en-AU" sz="2000" cap="none" dirty="0">
              <a:solidFill>
                <a:schemeClr val="bg1"/>
              </a:solidFill>
            </a:endParaRPr>
          </a:p>
        </p:txBody>
      </p:sp>
      <p:pic>
        <p:nvPicPr>
          <p:cNvPr id="19" name="Picture 18">
            <a:extLst>
              <a:ext uri="{FF2B5EF4-FFF2-40B4-BE49-F238E27FC236}">
                <a16:creationId xmlns:a16="http://schemas.microsoft.com/office/drawing/2014/main" id="{7BE34E20-F600-4386-9617-7FBFB55124BD}"/>
              </a:ext>
            </a:extLst>
          </p:cNvPr>
          <p:cNvPicPr>
            <a:picLocks noChangeAspect="1"/>
          </p:cNvPicPr>
          <p:nvPr/>
        </p:nvPicPr>
        <p:blipFill>
          <a:blip r:embed="rId4">
            <a:extLst>
              <a:ext uri="{28A0092B-C50C-407E-A947-70E740481C1C}">
                <a14:useLocalDpi xmlns:a14="http://schemas.microsoft.com/office/drawing/2010/main" val="0"/>
              </a:ext>
            </a:extLst>
          </a:blip>
          <a:srcRect l="10546" r="10546"/>
          <a:stretch/>
        </p:blipFill>
        <p:spPr>
          <a:xfrm>
            <a:off x="3516116" y="1534831"/>
            <a:ext cx="2655589" cy="2524052"/>
          </a:xfrm>
          <a:prstGeom prst="rect">
            <a:avLst/>
          </a:prstGeom>
        </p:spPr>
      </p:pic>
      <p:sp>
        <p:nvSpPr>
          <p:cNvPr id="20" name="Text Placeholder 2">
            <a:extLst>
              <a:ext uri="{FF2B5EF4-FFF2-40B4-BE49-F238E27FC236}">
                <a16:creationId xmlns:a16="http://schemas.microsoft.com/office/drawing/2014/main" id="{55000C6C-2B00-4EF3-DCA2-1E9517A0F6DD}"/>
              </a:ext>
            </a:extLst>
          </p:cNvPr>
          <p:cNvSpPr txBox="1">
            <a:spLocks/>
          </p:cNvSpPr>
          <p:nvPr/>
        </p:nvSpPr>
        <p:spPr>
          <a:xfrm>
            <a:off x="6427094" y="1678223"/>
            <a:ext cx="2378075"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1800" b="1" cap="none" dirty="0">
                <a:solidFill>
                  <a:srgbClr val="FFFFFF"/>
                </a:solidFill>
                <a:cs typeface="Arial"/>
              </a:rPr>
              <a:t>Lynas Malaysia solar array commissioned &amp; operating since H2 FY25</a:t>
            </a:r>
          </a:p>
          <a:p>
            <a:pPr>
              <a:spcAft>
                <a:spcPts val="0"/>
              </a:spcAft>
            </a:pPr>
            <a:endParaRPr lang="en-AU" sz="2800" b="1" dirty="0">
              <a:solidFill>
                <a:schemeClr val="bg1"/>
              </a:solidFill>
            </a:endParaRPr>
          </a:p>
          <a:p>
            <a:pPr>
              <a:spcAft>
                <a:spcPts val="0"/>
              </a:spcAft>
            </a:pPr>
            <a:endParaRPr lang="en-AU" sz="2000" cap="none" dirty="0">
              <a:solidFill>
                <a:schemeClr val="bg1"/>
              </a:solidFill>
            </a:endParaRPr>
          </a:p>
        </p:txBody>
      </p:sp>
      <p:pic>
        <p:nvPicPr>
          <p:cNvPr id="22" name="Picture 21">
            <a:extLst>
              <a:ext uri="{FF2B5EF4-FFF2-40B4-BE49-F238E27FC236}">
                <a16:creationId xmlns:a16="http://schemas.microsoft.com/office/drawing/2014/main" id="{EC1EA04E-9FAA-AC36-8917-55D167A16410}"/>
              </a:ext>
            </a:extLst>
          </p:cNvPr>
          <p:cNvPicPr>
            <a:picLocks noChangeAspect="1"/>
          </p:cNvPicPr>
          <p:nvPr/>
        </p:nvPicPr>
        <p:blipFill>
          <a:blip r:embed="rId5">
            <a:extLst>
              <a:ext uri="{28A0092B-C50C-407E-A947-70E740481C1C}">
                <a14:useLocalDpi xmlns:a14="http://schemas.microsoft.com/office/drawing/2010/main" val="0"/>
              </a:ext>
            </a:extLst>
          </a:blip>
          <a:srcRect l="20698" r="20698" b="3621"/>
          <a:stretch>
            <a:fillRect/>
          </a:stretch>
        </p:blipFill>
        <p:spPr>
          <a:xfrm>
            <a:off x="9008504" y="1600738"/>
            <a:ext cx="2655591" cy="2456583"/>
          </a:xfrm>
          <a:prstGeom prst="rect">
            <a:avLst/>
          </a:prstGeom>
        </p:spPr>
      </p:pic>
      <p:sp>
        <p:nvSpPr>
          <p:cNvPr id="25" name="Text Placeholder 2">
            <a:extLst>
              <a:ext uri="{FF2B5EF4-FFF2-40B4-BE49-F238E27FC236}">
                <a16:creationId xmlns:a16="http://schemas.microsoft.com/office/drawing/2014/main" id="{BF4AD7FC-C1CF-84DC-8540-29130E4C18E3}"/>
              </a:ext>
            </a:extLst>
          </p:cNvPr>
          <p:cNvSpPr txBox="1">
            <a:spLocks/>
          </p:cNvSpPr>
          <p:nvPr/>
        </p:nvSpPr>
        <p:spPr>
          <a:xfrm>
            <a:off x="829706" y="1744130"/>
            <a:ext cx="2631876"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1800" b="1" cap="none" dirty="0">
                <a:solidFill>
                  <a:srgbClr val="FFFFFF"/>
                </a:solidFill>
                <a:cs typeface="Arial"/>
              </a:rPr>
              <a:t>98% of Lynas Malaysia employees are Malaysian nationals</a:t>
            </a:r>
            <a:endParaRPr lang="en-AU" sz="1800" cap="none" dirty="0">
              <a:solidFill>
                <a:srgbClr val="FFFFFF"/>
              </a:solidFill>
              <a:cs typeface="Arial"/>
            </a:endParaRPr>
          </a:p>
          <a:p>
            <a:pPr marL="285750" indent="-285750">
              <a:spcAft>
                <a:spcPts val="0"/>
              </a:spcAft>
              <a:buFont typeface="Arial" panose="020B0604020202020204" pitchFamily="34" charset="0"/>
              <a:buChar char="•"/>
            </a:pPr>
            <a:endParaRPr lang="en-AU" sz="1800" cap="none" dirty="0">
              <a:solidFill>
                <a:srgbClr val="FFFFFF"/>
              </a:solidFill>
              <a:cs typeface="Arial"/>
            </a:endParaRPr>
          </a:p>
          <a:p>
            <a:pPr>
              <a:spcAft>
                <a:spcPts val="0"/>
              </a:spcAft>
            </a:pPr>
            <a:endParaRPr lang="en-AU" sz="2800" b="1" dirty="0">
              <a:solidFill>
                <a:schemeClr val="bg1"/>
              </a:solidFill>
            </a:endParaRPr>
          </a:p>
          <a:p>
            <a:pPr>
              <a:spcAft>
                <a:spcPts val="0"/>
              </a:spcAft>
            </a:pPr>
            <a:endParaRPr lang="en-AU" sz="2000" cap="none" dirty="0">
              <a:solidFill>
                <a:schemeClr val="bg1"/>
              </a:solidFill>
            </a:endParaRPr>
          </a:p>
        </p:txBody>
      </p:sp>
      <p:pic>
        <p:nvPicPr>
          <p:cNvPr id="26" name="Picture 25">
            <a:extLst>
              <a:ext uri="{FF2B5EF4-FFF2-40B4-BE49-F238E27FC236}">
                <a16:creationId xmlns:a16="http://schemas.microsoft.com/office/drawing/2014/main" id="{55302192-686D-14AC-E06A-E51CF11DCE95}"/>
              </a:ext>
            </a:extLst>
          </p:cNvPr>
          <p:cNvPicPr>
            <a:picLocks noChangeAspect="1"/>
          </p:cNvPicPr>
          <p:nvPr/>
        </p:nvPicPr>
        <p:blipFill>
          <a:blip r:embed="rId4">
            <a:extLst>
              <a:ext uri="{28A0092B-C50C-407E-A947-70E740481C1C}">
                <a14:useLocalDpi xmlns:a14="http://schemas.microsoft.com/office/drawing/2010/main" val="0"/>
              </a:ext>
            </a:extLst>
          </a:blip>
          <a:srcRect l="10546" r="10546"/>
          <a:stretch/>
        </p:blipFill>
        <p:spPr>
          <a:xfrm>
            <a:off x="3542547" y="1600738"/>
            <a:ext cx="2655589" cy="2524052"/>
          </a:xfrm>
          <a:prstGeom prst="rect">
            <a:avLst/>
          </a:prstGeom>
        </p:spPr>
      </p:pic>
      <p:sp>
        <p:nvSpPr>
          <p:cNvPr id="28" name="Text Placeholder 2">
            <a:extLst>
              <a:ext uri="{FF2B5EF4-FFF2-40B4-BE49-F238E27FC236}">
                <a16:creationId xmlns:a16="http://schemas.microsoft.com/office/drawing/2014/main" id="{B7B801FC-8B78-5546-3999-B7DE0913A4A5}"/>
              </a:ext>
            </a:extLst>
          </p:cNvPr>
          <p:cNvSpPr txBox="1">
            <a:spLocks/>
          </p:cNvSpPr>
          <p:nvPr/>
        </p:nvSpPr>
        <p:spPr>
          <a:xfrm>
            <a:off x="6453525" y="1744130"/>
            <a:ext cx="2378075" cy="1726330"/>
          </a:xfrm>
          <a:prstGeom prst="rect">
            <a:avLst/>
          </a:prstGeom>
        </p:spPr>
        <p:txBody>
          <a:bodyPr lIns="91440" tIns="45720" rIns="91440" bIns="45720" anchor="t"/>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AU" sz="1800" b="1" cap="none" dirty="0">
                <a:solidFill>
                  <a:srgbClr val="FFFFFF"/>
                </a:solidFill>
                <a:cs typeface="Arial"/>
              </a:rPr>
              <a:t>Lynas Malaysia solar array commissioned &amp; operating since H2 FY25</a:t>
            </a:r>
          </a:p>
          <a:p>
            <a:pPr>
              <a:spcAft>
                <a:spcPts val="0"/>
              </a:spcAft>
            </a:pPr>
            <a:endParaRPr lang="en-AU" sz="2800" b="1" dirty="0">
              <a:solidFill>
                <a:schemeClr val="bg1"/>
              </a:solidFill>
            </a:endParaRPr>
          </a:p>
          <a:p>
            <a:pPr>
              <a:spcAft>
                <a:spcPts val="0"/>
              </a:spcAft>
            </a:pPr>
            <a:endParaRPr lang="en-AU" sz="2000" cap="none" dirty="0">
              <a:solidFill>
                <a:schemeClr val="bg1"/>
              </a:solidFill>
            </a:endParaRPr>
          </a:p>
        </p:txBody>
      </p:sp>
    </p:spTree>
    <p:extLst>
      <p:ext uri="{BB962C8B-B14F-4D97-AF65-F5344CB8AC3E}">
        <p14:creationId xmlns:p14="http://schemas.microsoft.com/office/powerpoint/2010/main" val="1910572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7D352-3942-4877-1E0B-984FC1E599E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A2A4E2E-F40A-DD44-1C14-4C16C852C7EC}"/>
              </a:ext>
            </a:extLst>
          </p:cNvPr>
          <p:cNvSpPr>
            <a:spLocks noGrp="1"/>
          </p:cNvSpPr>
          <p:nvPr>
            <p:ph type="body" sz="quarter" idx="27"/>
          </p:nvPr>
        </p:nvSpPr>
        <p:spPr>
          <a:xfrm>
            <a:off x="803275" y="0"/>
            <a:ext cx="9313182" cy="1299292"/>
          </a:xfrm>
        </p:spPr>
        <p:txBody>
          <a:bodyPr/>
          <a:lstStyle/>
          <a:p>
            <a:r>
              <a:rPr lang="en-AU" sz="2800" dirty="0"/>
              <a:t>Estimation of global NdFeB magnet production </a:t>
            </a:r>
          </a:p>
        </p:txBody>
      </p:sp>
      <p:sp>
        <p:nvSpPr>
          <p:cNvPr id="5" name="TextBox 4">
            <a:extLst>
              <a:ext uri="{FF2B5EF4-FFF2-40B4-BE49-F238E27FC236}">
                <a16:creationId xmlns:a16="http://schemas.microsoft.com/office/drawing/2014/main" id="{A3D63826-4C73-8AE6-A02C-CB962BFB3914}"/>
              </a:ext>
            </a:extLst>
          </p:cNvPr>
          <p:cNvSpPr txBox="1"/>
          <p:nvPr/>
        </p:nvSpPr>
        <p:spPr>
          <a:xfrm rot="16200000">
            <a:off x="-562703" y="1061298"/>
            <a:ext cx="1637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white"/>
                </a:solidFill>
                <a:effectLst/>
                <a:uLnTx/>
                <a:uFillTx/>
                <a:latin typeface="Arial"/>
                <a:ea typeface="+mn-ea"/>
                <a:cs typeface="+mn-cs"/>
              </a:rPr>
              <a:t>Growing with the market</a:t>
            </a:r>
          </a:p>
        </p:txBody>
      </p:sp>
      <p:cxnSp>
        <p:nvCxnSpPr>
          <p:cNvPr id="6" name="Straight Connector 5">
            <a:extLst>
              <a:ext uri="{FF2B5EF4-FFF2-40B4-BE49-F238E27FC236}">
                <a16:creationId xmlns:a16="http://schemas.microsoft.com/office/drawing/2014/main" id="{32AF7932-8548-BCF0-186A-9BB22AC99C7B}"/>
              </a:ext>
            </a:extLst>
          </p:cNvPr>
          <p:cNvCxnSpPr>
            <a:cxnSpLocks/>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6C8C13D-07E5-B660-735B-26B98DBE3AD6}"/>
              </a:ext>
            </a:extLst>
          </p:cNvPr>
          <p:cNvPicPr>
            <a:picLocks noChangeAspect="1"/>
          </p:cNvPicPr>
          <p:nvPr/>
        </p:nvPicPr>
        <p:blipFill>
          <a:blip r:embed="rId2"/>
          <a:stretch>
            <a:fillRect/>
          </a:stretch>
        </p:blipFill>
        <p:spPr>
          <a:xfrm>
            <a:off x="803275" y="1563011"/>
            <a:ext cx="7859958" cy="4661624"/>
          </a:xfrm>
          <a:prstGeom prst="rect">
            <a:avLst/>
          </a:prstGeom>
        </p:spPr>
      </p:pic>
      <p:graphicFrame>
        <p:nvGraphicFramePr>
          <p:cNvPr id="9" name="Table 8">
            <a:extLst>
              <a:ext uri="{FF2B5EF4-FFF2-40B4-BE49-F238E27FC236}">
                <a16:creationId xmlns:a16="http://schemas.microsoft.com/office/drawing/2014/main" id="{A7707E1E-6D00-5AE1-4137-61A93311F756}"/>
              </a:ext>
            </a:extLst>
          </p:cNvPr>
          <p:cNvGraphicFramePr>
            <a:graphicFrameLocks noGrp="1"/>
          </p:cNvGraphicFramePr>
          <p:nvPr/>
        </p:nvGraphicFramePr>
        <p:xfrm>
          <a:off x="8802598" y="1845299"/>
          <a:ext cx="3065746" cy="4114800"/>
        </p:xfrm>
        <a:graphic>
          <a:graphicData uri="http://schemas.openxmlformats.org/drawingml/2006/table">
            <a:tbl>
              <a:tblPr firstRow="1" bandRow="1">
                <a:tableStyleId>{2D5ABB26-0587-4C30-8999-92F81FD0307C}</a:tableStyleId>
              </a:tblPr>
              <a:tblGrid>
                <a:gridCol w="3065746">
                  <a:extLst>
                    <a:ext uri="{9D8B030D-6E8A-4147-A177-3AD203B41FA5}">
                      <a16:colId xmlns:a16="http://schemas.microsoft.com/office/drawing/2014/main" val="3743693145"/>
                    </a:ext>
                  </a:extLst>
                </a:gridCol>
              </a:tblGrid>
              <a:tr h="508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Global market share of Chinese magnet could move down from 95% in 2024 to 90% in 2030 (assumed 5% annual growth in China)</a:t>
                      </a:r>
                    </a:p>
                  </a:txBody>
                  <a:tcPr anchor="ctr">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46827201"/>
                  </a:ext>
                </a:extLst>
              </a:tr>
              <a:tr h="508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3 New projects are already in operation and another 1 in commissioning</a:t>
                      </a:r>
                      <a:endParaRPr lang="en-US" dirty="0"/>
                    </a:p>
                  </a:txBody>
                  <a:tcPr anchor="ct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51103733"/>
                  </a:ext>
                </a:extLst>
              </a:tr>
              <a:tr h="7583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ea typeface="+mn-ea"/>
                          <a:cs typeface="+mn-cs"/>
                        </a:rPr>
                        <a:t>Demand growth is expected in between 5% and 8% in the coming years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ea typeface="+mn-ea"/>
                          <a:cs typeface="+mn-cs"/>
                        </a:rPr>
                        <a:t>Main driver of growth is wind power &amp; NEV in EU</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ea typeface="+mn-ea"/>
                        <a:cs typeface="+mn-cs"/>
                      </a:endParaRPr>
                    </a:p>
                  </a:txBody>
                  <a:tcPr anchor="ctr">
                    <a:lnT w="2857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2677487754"/>
                  </a:ext>
                </a:extLst>
              </a:tr>
            </a:tbl>
          </a:graphicData>
        </a:graphic>
      </p:graphicFrame>
    </p:spTree>
    <p:extLst>
      <p:ext uri="{BB962C8B-B14F-4D97-AF65-F5344CB8AC3E}">
        <p14:creationId xmlns:p14="http://schemas.microsoft.com/office/powerpoint/2010/main" val="213085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A000B-3988-8FA6-1F30-7F72C767831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1F0B26-015C-C529-080F-F5F277AF6F82}"/>
              </a:ext>
            </a:extLst>
          </p:cNvPr>
          <p:cNvSpPr>
            <a:spLocks noGrp="1"/>
          </p:cNvSpPr>
          <p:nvPr>
            <p:ph type="body" sz="quarter" idx="27"/>
          </p:nvPr>
        </p:nvSpPr>
        <p:spPr>
          <a:xfrm>
            <a:off x="803275" y="0"/>
            <a:ext cx="9313182" cy="1299292"/>
          </a:xfrm>
        </p:spPr>
        <p:txBody>
          <a:bodyPr/>
          <a:lstStyle/>
          <a:p>
            <a:r>
              <a:rPr lang="en-AU" sz="2800" dirty="0"/>
              <a:t>Global </a:t>
            </a:r>
            <a:r>
              <a:rPr lang="en-AU" sz="2800" dirty="0" err="1"/>
              <a:t>PrNd</a:t>
            </a:r>
            <a:r>
              <a:rPr lang="en-AU" sz="2800" dirty="0"/>
              <a:t> Balance </a:t>
            </a:r>
          </a:p>
        </p:txBody>
      </p:sp>
      <p:sp>
        <p:nvSpPr>
          <p:cNvPr id="5" name="TextBox 4">
            <a:extLst>
              <a:ext uri="{FF2B5EF4-FFF2-40B4-BE49-F238E27FC236}">
                <a16:creationId xmlns:a16="http://schemas.microsoft.com/office/drawing/2014/main" id="{194C1423-7FBC-893B-FBC3-59FE7C591CFC}"/>
              </a:ext>
            </a:extLst>
          </p:cNvPr>
          <p:cNvSpPr txBox="1"/>
          <p:nvPr/>
        </p:nvSpPr>
        <p:spPr>
          <a:xfrm rot="16200000">
            <a:off x="-562703" y="1061298"/>
            <a:ext cx="1637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white"/>
                </a:solidFill>
                <a:effectLst/>
                <a:uLnTx/>
                <a:uFillTx/>
                <a:latin typeface="Arial"/>
                <a:ea typeface="+mn-ea"/>
                <a:cs typeface="+mn-cs"/>
              </a:rPr>
              <a:t>Growing with the market</a:t>
            </a:r>
          </a:p>
        </p:txBody>
      </p:sp>
      <p:cxnSp>
        <p:nvCxnSpPr>
          <p:cNvPr id="6" name="Straight Connector 5">
            <a:extLst>
              <a:ext uri="{FF2B5EF4-FFF2-40B4-BE49-F238E27FC236}">
                <a16:creationId xmlns:a16="http://schemas.microsoft.com/office/drawing/2014/main" id="{ACD7A0E2-DF87-86A3-0788-C87F5EDF76E5}"/>
              </a:ext>
            </a:extLst>
          </p:cNvPr>
          <p:cNvCxnSpPr>
            <a:cxnSpLocks/>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575D171-FA19-895B-0C08-905BC5AD3516}"/>
              </a:ext>
            </a:extLst>
          </p:cNvPr>
          <p:cNvPicPr>
            <a:picLocks noChangeAspect="1"/>
          </p:cNvPicPr>
          <p:nvPr/>
        </p:nvPicPr>
        <p:blipFill>
          <a:blip r:embed="rId2"/>
          <a:stretch>
            <a:fillRect/>
          </a:stretch>
        </p:blipFill>
        <p:spPr>
          <a:xfrm>
            <a:off x="803275" y="1213913"/>
            <a:ext cx="6889750" cy="5353050"/>
          </a:xfrm>
          <a:prstGeom prst="rect">
            <a:avLst/>
          </a:prstGeom>
        </p:spPr>
      </p:pic>
      <p:graphicFrame>
        <p:nvGraphicFramePr>
          <p:cNvPr id="9" name="Table 8">
            <a:extLst>
              <a:ext uri="{FF2B5EF4-FFF2-40B4-BE49-F238E27FC236}">
                <a16:creationId xmlns:a16="http://schemas.microsoft.com/office/drawing/2014/main" id="{954724AB-A246-5B96-4F22-8ED4C7C0258C}"/>
              </a:ext>
            </a:extLst>
          </p:cNvPr>
          <p:cNvGraphicFramePr>
            <a:graphicFrameLocks noGrp="1"/>
          </p:cNvGraphicFramePr>
          <p:nvPr/>
        </p:nvGraphicFramePr>
        <p:xfrm>
          <a:off x="7906853" y="1800793"/>
          <a:ext cx="3434976" cy="3956246"/>
        </p:xfrm>
        <a:graphic>
          <a:graphicData uri="http://schemas.openxmlformats.org/drawingml/2006/table">
            <a:tbl>
              <a:tblPr firstRow="1" bandRow="1">
                <a:tableStyleId>{2D5ABB26-0587-4C30-8999-92F81FD0307C}</a:tableStyleId>
              </a:tblPr>
              <a:tblGrid>
                <a:gridCol w="3434976">
                  <a:extLst>
                    <a:ext uri="{9D8B030D-6E8A-4147-A177-3AD203B41FA5}">
                      <a16:colId xmlns:a16="http://schemas.microsoft.com/office/drawing/2014/main" val="3743693145"/>
                    </a:ext>
                  </a:extLst>
                </a:gridCol>
              </a:tblGrid>
              <a:tr h="1246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Production in China in 2025 is estimated volume due to unavailable quota volume.</a:t>
                      </a:r>
                    </a:p>
                  </a:txBody>
                  <a:tcPr anchor="ctr">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46827201"/>
                  </a:ext>
                </a:extLst>
              </a:tr>
              <a:tr h="1246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Imported ore separation is controlled by quota system from 2025. Supply-Demand in 2025 was tightly balanced which led market price up</a:t>
                      </a:r>
                      <a:endParaRPr lang="en-US" dirty="0"/>
                    </a:p>
                  </a:txBody>
                  <a:tcPr anchor="ct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51103733"/>
                  </a:ext>
                </a:extLst>
              </a:tr>
              <a:tr h="1246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mn-lt"/>
                          <a:ea typeface="+mn-ea"/>
                          <a:cs typeface="+mn-cs"/>
                        </a:rPr>
                        <a:t>Non </a:t>
                      </a:r>
                      <a:r>
                        <a:rPr kumimoji="0" lang="en-GB" sz="1800" b="0" i="0" u="none" strike="noStrike" kern="1200" cap="none" spc="0" normalizeH="0" baseline="0" noProof="0" dirty="0" err="1">
                          <a:ln>
                            <a:noFill/>
                          </a:ln>
                          <a:effectLst/>
                          <a:uLnTx/>
                          <a:uFillTx/>
                          <a:latin typeface="+mn-lt"/>
                          <a:ea typeface="+mn-ea"/>
                          <a:cs typeface="+mn-cs"/>
                        </a:rPr>
                        <a:t>Chinese+Japanese</a:t>
                      </a:r>
                      <a:r>
                        <a:rPr kumimoji="0" lang="en-GB" sz="1800" b="0" i="0" u="none" strike="noStrike" kern="1200" cap="none" spc="0" normalizeH="0" baseline="0" noProof="0" dirty="0">
                          <a:ln>
                            <a:noFill/>
                          </a:ln>
                          <a:effectLst/>
                          <a:uLnTx/>
                          <a:uFillTx/>
                          <a:latin typeface="+mn-lt"/>
                          <a:ea typeface="+mn-ea"/>
                          <a:cs typeface="+mn-cs"/>
                        </a:rPr>
                        <a:t> magnet production will grow 10 fold in 5 years</a:t>
                      </a:r>
                      <a:endParaRPr lang="en-GB" dirty="0">
                        <a:ea typeface="+mn-ea"/>
                        <a:cs typeface="+mn-cs"/>
                      </a:endParaRPr>
                    </a:p>
                    <a:p>
                      <a:pPr algn="ctr"/>
                      <a:endParaRPr lang="en-US" b="1" dirty="0"/>
                    </a:p>
                  </a:txBody>
                  <a:tcPr anchor="ctr">
                    <a:lnT w="2857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2677487754"/>
                  </a:ext>
                </a:extLst>
              </a:tr>
            </a:tbl>
          </a:graphicData>
        </a:graphic>
      </p:graphicFrame>
    </p:spTree>
    <p:extLst>
      <p:ext uri="{BB962C8B-B14F-4D97-AF65-F5344CB8AC3E}">
        <p14:creationId xmlns:p14="http://schemas.microsoft.com/office/powerpoint/2010/main" val="4053092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5F77-58D5-C763-4E4D-41A9173060F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555E3BB-4363-2CDA-C536-5B8F394014A4}"/>
              </a:ext>
            </a:extLst>
          </p:cNvPr>
          <p:cNvSpPr>
            <a:spLocks noGrp="1"/>
          </p:cNvSpPr>
          <p:nvPr>
            <p:ph type="body" sz="quarter" idx="27"/>
          </p:nvPr>
        </p:nvSpPr>
        <p:spPr>
          <a:xfrm>
            <a:off x="803275" y="0"/>
            <a:ext cx="9313182" cy="1299292"/>
          </a:xfrm>
        </p:spPr>
        <p:txBody>
          <a:bodyPr/>
          <a:lstStyle/>
          <a:p>
            <a:r>
              <a:rPr lang="en-AU" sz="2800" dirty="0"/>
              <a:t>Chinese NdFeB magnet export volume statistics </a:t>
            </a:r>
          </a:p>
        </p:txBody>
      </p:sp>
      <p:sp>
        <p:nvSpPr>
          <p:cNvPr id="5" name="TextBox 4">
            <a:extLst>
              <a:ext uri="{FF2B5EF4-FFF2-40B4-BE49-F238E27FC236}">
                <a16:creationId xmlns:a16="http://schemas.microsoft.com/office/drawing/2014/main" id="{EEDEFCF2-7432-6321-57F9-21B75B99A676}"/>
              </a:ext>
            </a:extLst>
          </p:cNvPr>
          <p:cNvSpPr txBox="1"/>
          <p:nvPr/>
        </p:nvSpPr>
        <p:spPr>
          <a:xfrm rot="16200000">
            <a:off x="-562703" y="1061298"/>
            <a:ext cx="1637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white"/>
                </a:solidFill>
                <a:effectLst/>
                <a:uLnTx/>
                <a:uFillTx/>
                <a:latin typeface="Arial"/>
                <a:ea typeface="+mn-ea"/>
                <a:cs typeface="+mn-cs"/>
              </a:rPr>
              <a:t>Growing with the market</a:t>
            </a:r>
          </a:p>
        </p:txBody>
      </p:sp>
      <p:cxnSp>
        <p:nvCxnSpPr>
          <p:cNvPr id="6" name="Straight Connector 5">
            <a:extLst>
              <a:ext uri="{FF2B5EF4-FFF2-40B4-BE49-F238E27FC236}">
                <a16:creationId xmlns:a16="http://schemas.microsoft.com/office/drawing/2014/main" id="{B6B47F4C-B010-9F33-109B-B444DD15A08D}"/>
              </a:ext>
            </a:extLst>
          </p:cNvPr>
          <p:cNvCxnSpPr>
            <a:cxnSpLocks/>
          </p:cNvCxnSpPr>
          <p:nvPr/>
        </p:nvCxnSpPr>
        <p:spPr>
          <a:xfrm>
            <a:off x="803275" y="11762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6AF9BD0-3D4C-CFAD-D041-745AB2F36AE1}"/>
              </a:ext>
            </a:extLst>
          </p:cNvPr>
          <p:cNvPicPr>
            <a:picLocks noChangeAspect="1"/>
          </p:cNvPicPr>
          <p:nvPr/>
        </p:nvPicPr>
        <p:blipFill>
          <a:blip r:embed="rId2"/>
          <a:stretch>
            <a:fillRect/>
          </a:stretch>
        </p:blipFill>
        <p:spPr>
          <a:xfrm>
            <a:off x="803274" y="1444788"/>
            <a:ext cx="9271185" cy="4795756"/>
          </a:xfrm>
          <a:prstGeom prst="rect">
            <a:avLst/>
          </a:prstGeom>
        </p:spPr>
      </p:pic>
    </p:spTree>
    <p:extLst>
      <p:ext uri="{BB962C8B-B14F-4D97-AF65-F5344CB8AC3E}">
        <p14:creationId xmlns:p14="http://schemas.microsoft.com/office/powerpoint/2010/main" val="217691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F0A826-3342-4123-B6B9-2CBAA09B4FE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C3429-A3B6-472A-90F1-46334683C77E}" type="slidenum">
              <a:rPr kumimoji="0" lang="en-AU"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CE571351-6E28-4277-AACA-83E641239813}"/>
              </a:ext>
            </a:extLst>
          </p:cNvPr>
          <p:cNvSpPr txBox="1">
            <a:spLocks/>
          </p:cNvSpPr>
          <p:nvPr/>
        </p:nvSpPr>
        <p:spPr>
          <a:xfrm>
            <a:off x="4152449" y="4652037"/>
            <a:ext cx="3674380" cy="1356877"/>
          </a:xfrm>
          <a:prstGeom prst="rect">
            <a:avLst/>
          </a:prstGeom>
          <a:solidFill>
            <a:schemeClr val="bg1"/>
          </a:solidFill>
        </p:spPr>
        <p:txBody>
          <a:bodyPr anchor="ct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dirty="0" smtClean="0">
                <a:ln>
                  <a:noFill/>
                </a:ln>
                <a:solidFill>
                  <a:schemeClr val="tx1"/>
                </a:solidFill>
                <a:effectLst/>
                <a:uLnTx/>
                <a:uFillTx/>
                <a:latin typeface="Verdana"/>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dirty="0" smtClean="0">
                <a:solidFill>
                  <a:schemeClr val="tx1"/>
                </a:solidFill>
                <a:latin typeface="Verdana"/>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Verdana"/>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Verdana"/>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Verdana"/>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2400" b="1" i="0" u="none" strike="noStrike" kern="1200" cap="none" spc="-5" normalizeH="0" baseline="0" noProof="0">
                <a:ln>
                  <a:noFill/>
                </a:ln>
                <a:solidFill>
                  <a:srgbClr val="51AAB9"/>
                </a:solidFill>
                <a:effectLst/>
                <a:uLnTx/>
                <a:uFillTx/>
                <a:latin typeface="Arial"/>
                <a:ea typeface="+mn-ea"/>
                <a:cs typeface="+mn-cs"/>
              </a:rPr>
              <a:t>Visit us at LynasRareEarths.com</a:t>
            </a:r>
          </a:p>
        </p:txBody>
      </p:sp>
      <p:pic>
        <p:nvPicPr>
          <p:cNvPr id="7" name="Picture 6">
            <a:extLst>
              <a:ext uri="{FF2B5EF4-FFF2-40B4-BE49-F238E27FC236}">
                <a16:creationId xmlns:a16="http://schemas.microsoft.com/office/drawing/2014/main" id="{B1019D60-131C-44DC-A8E6-13CDF4BD55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3953" y="1286769"/>
            <a:ext cx="10684094" cy="3365268"/>
          </a:xfrm>
          <a:prstGeom prst="rect">
            <a:avLst/>
          </a:prstGeom>
        </p:spPr>
      </p:pic>
      <p:sp>
        <p:nvSpPr>
          <p:cNvPr id="4" name="TextBox 3">
            <a:extLst>
              <a:ext uri="{FF2B5EF4-FFF2-40B4-BE49-F238E27FC236}">
                <a16:creationId xmlns:a16="http://schemas.microsoft.com/office/drawing/2014/main" id="{A2D130B1-76B7-A05B-7A54-115406E8115F}"/>
              </a:ext>
            </a:extLst>
          </p:cNvPr>
          <p:cNvSpPr txBox="1"/>
          <p:nvPr/>
        </p:nvSpPr>
        <p:spPr>
          <a:xfrm rot="18644085">
            <a:off x="-147067" y="97740"/>
            <a:ext cx="664464" cy="233014"/>
          </a:xfrm>
          <a:prstGeom prst="rect">
            <a:avLst/>
          </a:prstGeom>
          <a:noFill/>
        </p:spPr>
        <p:txBody>
          <a:bodyPr wrap="square" tIns="46800" b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white"/>
                </a:solidFill>
                <a:effectLst/>
                <a:uLnTx/>
                <a:uFillTx/>
                <a:latin typeface="Arial"/>
                <a:ea typeface="+mn-ea"/>
                <a:cs typeface="+mn-cs"/>
              </a:rPr>
              <a:t>DRAFT</a:t>
            </a:r>
          </a:p>
        </p:txBody>
      </p:sp>
    </p:spTree>
    <p:extLst>
      <p:ext uri="{BB962C8B-B14F-4D97-AF65-F5344CB8AC3E}">
        <p14:creationId xmlns:p14="http://schemas.microsoft.com/office/powerpoint/2010/main" val="143020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2DC66E-3796-4D81-A57B-F80FD15D2A31}"/>
              </a:ext>
            </a:extLst>
          </p:cNvPr>
          <p:cNvSpPr>
            <a:spLocks noGrp="1"/>
          </p:cNvSpPr>
          <p:nvPr>
            <p:ph sz="half" idx="1"/>
          </p:nvPr>
        </p:nvSpPr>
        <p:spPr>
          <a:xfrm>
            <a:off x="803274" y="1143000"/>
            <a:ext cx="10575925" cy="5068888"/>
          </a:xfrm>
        </p:spPr>
        <p:txBody>
          <a:bodyPr numCol="2" spcCol="180000"/>
          <a:lstStyle/>
          <a:p>
            <a:pPr>
              <a:spcAft>
                <a:spcPts val="800"/>
              </a:spcAft>
            </a:pPr>
            <a:r>
              <a:rPr lang="en-US" sz="950" cap="none" dirty="0">
                <a:latin typeface="Arial" panose="020B0604020202020204" pitchFamily="34" charset="0"/>
                <a:cs typeface="Arial" panose="020B0604020202020204" pitchFamily="34" charset="0"/>
              </a:rPr>
              <a:t>This presentation has been prepared by Lynas Rare Earths Limited (ABN 27 009 066 648) (Lynas or the Company). This presentation contains summary information about Lynas and its subsidiaries (Lynas Group) and their activities current as at the date of this presentation. The information in this presentation is of general background and does not purport to be complete or to comprise all the information that a shareholder or potential investor in Lynas may require in order to determine whether to deal in Lynas shares. It should be read in conjunction with Lynas group’s other periodic and continuous disclosure announcements lodged with the Australian Securities Exchange (ASX), which are available at www.asx.com.au. This document is not a prospectus or a product disclosure statement under the Corporations act (</a:t>
            </a:r>
            <a:r>
              <a:rPr lang="en-US" sz="950" cap="none" dirty="0" err="1">
                <a:latin typeface="Arial" panose="020B0604020202020204" pitchFamily="34" charset="0"/>
                <a:cs typeface="Arial" panose="020B0604020202020204" pitchFamily="34" charset="0"/>
              </a:rPr>
              <a:t>Cth</a:t>
            </a:r>
            <a:r>
              <a:rPr lang="en-US" sz="950" cap="none" dirty="0">
                <a:latin typeface="Arial" panose="020B0604020202020204" pitchFamily="34" charset="0"/>
                <a:cs typeface="Arial" panose="020B0604020202020204" pitchFamily="34" charset="0"/>
              </a:rPr>
              <a:t>) 2001 (Corporations Act) and has not been lodged with ASIC. </a:t>
            </a:r>
            <a:endParaRPr lang="en-US" sz="950" b="1" cap="none" dirty="0">
              <a:latin typeface="Arial" panose="020B0604020202020204" pitchFamily="34" charset="0"/>
              <a:cs typeface="Arial" panose="020B0604020202020204" pitchFamily="34" charset="0"/>
            </a:endParaRPr>
          </a:p>
          <a:p>
            <a:pPr>
              <a:spcAft>
                <a:spcPts val="800"/>
              </a:spcAft>
            </a:pPr>
            <a:r>
              <a:rPr lang="en-US" sz="950" b="1" cap="none" dirty="0">
                <a:latin typeface="Arial" panose="020B0604020202020204" pitchFamily="34" charset="0"/>
                <a:cs typeface="Arial" panose="020B0604020202020204" pitchFamily="34" charset="0"/>
              </a:rPr>
              <a:t>Not investment or financial product advice </a:t>
            </a:r>
          </a:p>
          <a:p>
            <a:pPr>
              <a:spcAft>
                <a:spcPts val="800"/>
              </a:spcAft>
            </a:pPr>
            <a:r>
              <a:rPr lang="en-US" sz="950" cap="none" dirty="0">
                <a:latin typeface="Arial" panose="020B0604020202020204" pitchFamily="34" charset="0"/>
                <a:cs typeface="Arial" panose="020B0604020202020204" pitchFamily="34" charset="0"/>
              </a:rPr>
              <a:t>This presentation is for information purposes only and is not financial product or investment advice or a recommendation to acquire Lynas shares and has been prepared without taking into account the objectives, financial situation or needs of individuals. Before making an investment decision, prospective investors should consider the appropriateness of the information having regard to their own objectives, financial situation and needs and seek financial, legal and taxation advice appropriate to their jurisdiction. Lynas is not licensed to provide financial product advice in respect of Lynas shares. Cooling off rights do not apply to the acquisition of Lynas shares. </a:t>
            </a:r>
            <a:endParaRPr lang="en-US" sz="950" b="1" cap="none" dirty="0">
              <a:latin typeface="Arial" panose="020B0604020202020204" pitchFamily="34" charset="0"/>
              <a:cs typeface="Arial" panose="020B0604020202020204" pitchFamily="34" charset="0"/>
            </a:endParaRPr>
          </a:p>
          <a:p>
            <a:pPr>
              <a:spcAft>
                <a:spcPts val="800"/>
              </a:spcAft>
            </a:pPr>
            <a:r>
              <a:rPr lang="en-US" sz="950" b="1" cap="none" dirty="0">
                <a:latin typeface="Arial" panose="020B0604020202020204" pitchFamily="34" charset="0"/>
                <a:cs typeface="Arial" panose="020B0604020202020204" pitchFamily="34" charset="0"/>
              </a:rPr>
              <a:t>Financial data </a:t>
            </a:r>
          </a:p>
          <a:p>
            <a:pPr>
              <a:spcAft>
                <a:spcPts val="800"/>
              </a:spcAft>
            </a:pPr>
            <a:r>
              <a:rPr lang="en-US" sz="950" cap="none" dirty="0">
                <a:latin typeface="Arial" panose="020B0604020202020204" pitchFamily="34" charset="0"/>
                <a:cs typeface="Arial" panose="020B0604020202020204" pitchFamily="34" charset="0"/>
              </a:rPr>
              <a:t>All dollar values are in Australian dollars (A$) unless stated otherwise and financial data is presented within the half year ending 31 December 2025 unless stated otherwise. Any pro forma historical financial information included in this presentation does not purport to be in compliance with article 11 of regulation S-X of the rules and regulations of the US securities and exchange commission. </a:t>
            </a:r>
          </a:p>
          <a:p>
            <a:pPr>
              <a:spcAft>
                <a:spcPts val="800"/>
              </a:spcAft>
            </a:pPr>
            <a:r>
              <a:rPr lang="en-US" sz="950" b="1" cap="none" dirty="0">
                <a:latin typeface="Arial" panose="020B0604020202020204" pitchFamily="34" charset="0"/>
                <a:cs typeface="Arial" panose="020B0604020202020204" pitchFamily="34" charset="0"/>
              </a:rPr>
              <a:t>Market and Industry Data</a:t>
            </a:r>
          </a:p>
          <a:p>
            <a:pPr>
              <a:spcAft>
                <a:spcPts val="800"/>
              </a:spcAft>
            </a:pPr>
            <a:r>
              <a:rPr lang="en-US" sz="950" cap="none" dirty="0">
                <a:latin typeface="Arial" panose="020B0604020202020204" pitchFamily="34" charset="0"/>
                <a:cs typeface="Arial" panose="020B0604020202020204" pitchFamily="34" charset="0"/>
              </a:rPr>
              <a:t>Certain market and industry data in this presentation may have been obtained from research, diligence, surveys or studies conducted by third parties, including industry or general publications. None of Lynas, its representatives or advisors have independently verified any such market or industry data provided by third parties or industry or general publications.</a:t>
            </a:r>
          </a:p>
          <a:p>
            <a:pPr>
              <a:spcAft>
                <a:spcPts val="800"/>
              </a:spcAft>
            </a:pPr>
            <a:r>
              <a:rPr lang="en-US" sz="950" b="1" cap="none" dirty="0">
                <a:latin typeface="Arial" panose="020B0604020202020204" pitchFamily="34" charset="0"/>
                <a:cs typeface="Arial" panose="020B0604020202020204" pitchFamily="34" charset="0"/>
              </a:rPr>
              <a:t>Cautionary Note Regarding Forward Looking Statements</a:t>
            </a:r>
          </a:p>
          <a:p>
            <a:pPr>
              <a:spcAft>
                <a:spcPts val="800"/>
              </a:spcAft>
            </a:pPr>
            <a:r>
              <a:rPr lang="en-US" sz="950" cap="none" dirty="0">
                <a:latin typeface="Arial" panose="020B0604020202020204" pitchFamily="34" charset="0"/>
                <a:cs typeface="Arial" panose="020B0604020202020204" pitchFamily="34" charset="0"/>
              </a:rPr>
              <a:t>This presentation contains certain “forward-looking statements” that are based on management’s beliefs, assumptions and expectations and on information currently available to management. The words “expect”, “likely”, “should”, “could”, “may”, “will”, “aim”, “intend”, “propose”, “believe”, “opinion”, “consider”, “predict”, “plan”, “scenario”, “project”, “outlook”, “guidance”, “forecast”, “anticipate”, “target”, “estimate” and other similar expressions within the meaning of securities laws of applicable jurisdictions are intended to identify forward-looking statements. Indications of, and guidance on, future earnings and financial position and performance are also forward-looking statements. Such forward-looking statements include statements regarding Lynas’ expectations about the financial and operating performance of its businesses, statements about the plans, objectives and strategies of Lynas’ management, statements about the industry and markets in which Lynas operates, statements about expected net asset value accretion, expected earnings per share accretion and expected unit cost reduction and statements about the timetable and the outcome and proceeds of the Offer. Forward-looking statements, opinions and estimates provided in this presentation are based on assumptions and contingencies which are subject to change without notice, as are statements about market and industry trends, which are based on interpretations of current market conditions. There can be no assurance that actual outcomes will not differ materially from these forward- looking statements.</a:t>
            </a:r>
          </a:p>
          <a:p>
            <a:pPr>
              <a:spcAft>
                <a:spcPts val="800"/>
              </a:spcAft>
            </a:pPr>
            <a:r>
              <a:rPr lang="en-US" sz="950" cap="none" dirty="0">
                <a:latin typeface="Arial" panose="020B0604020202020204" pitchFamily="34" charset="0"/>
                <a:cs typeface="Arial" panose="020B0604020202020204" pitchFamily="34" charset="0"/>
              </a:rPr>
              <a:t>You are strongly cautioned not to place undue reliance on forward-looking statements. Any forward-looking statements, opinions and estimates in this presentation speak only as of the date of this presentation and are based on assumptions and contingencies subject to change without notice, as are statements about market and industry trends, projections, guidance and estimates. Any such statements contained in this presentation are not indications, guarantees or predictions of future performance and involve known and unknown risks, contingencies and uncertainties and other factors, many of which are beyond the control of Lynas Group, and may involve significant elements of subjective judgment and assumptions as to future events, which may or may not be correct. Forward-looking statements may also assume the success of Lynas’ business strategies. The success of any of these strategies is subject to uncertainties and contingencies beyond Lynas’ control, and no assurance can be given that any of the strategies will be effective or that the anticipated benefits from the strategies will be </a:t>
            </a:r>
            <a:r>
              <a:rPr lang="en-US" sz="950" cap="none" dirty="0" err="1">
                <a:latin typeface="Arial" panose="020B0604020202020204" pitchFamily="34" charset="0"/>
                <a:cs typeface="Arial" panose="020B0604020202020204" pitchFamily="34" charset="0"/>
              </a:rPr>
              <a:t>realised</a:t>
            </a:r>
            <a:r>
              <a:rPr lang="en-US" sz="950" cap="none" dirty="0">
                <a:latin typeface="Arial" panose="020B0604020202020204" pitchFamily="34" charset="0"/>
                <a:cs typeface="Arial" panose="020B0604020202020204" pitchFamily="34" charset="0"/>
              </a:rPr>
              <a:t> in the period for which the forward-looking statements may have been prepared or otherwise. Refer to the Section titled “Factors and business risks that affect future performance” of Lynas’ 2025 Financial Report for further information on risks that may affect Lynas.</a:t>
            </a:r>
          </a:p>
          <a:p>
            <a:pPr>
              <a:spcAft>
                <a:spcPts val="800"/>
              </a:spcAft>
            </a:pPr>
            <a:r>
              <a:rPr lang="en-US" sz="950" cap="none" dirty="0">
                <a:latin typeface="Arial" panose="020B0604020202020204" pitchFamily="34" charset="0"/>
                <a:cs typeface="Arial" panose="020B0604020202020204" pitchFamily="34" charset="0"/>
              </a:rPr>
              <a:t>There can be no assurance that actual outcomes will not differ materially from these forward-looking statements. A number of important factors could cause actual results or performance to differ materially from the forward-looking statements, including (without limitation) the Australian, United States and global economic environment and capital market conditions and other risk factors set out in this presentation. You should consider the forward-looking statements contained in this presentation in light of those risks and disclosures. The forward-looking statements are based on information available to Lynas as at the date of this presentation.</a:t>
            </a:r>
          </a:p>
        </p:txBody>
      </p:sp>
      <p:sp>
        <p:nvSpPr>
          <p:cNvPr id="3" name="Text Placeholder 2">
            <a:extLst>
              <a:ext uri="{FF2B5EF4-FFF2-40B4-BE49-F238E27FC236}">
                <a16:creationId xmlns:a16="http://schemas.microsoft.com/office/drawing/2014/main" id="{FF8DD5CF-2DDF-4CCC-B96B-E87A8D3F2C06}"/>
              </a:ext>
            </a:extLst>
          </p:cNvPr>
          <p:cNvSpPr>
            <a:spLocks noGrp="1"/>
          </p:cNvSpPr>
          <p:nvPr>
            <p:ph type="body" sz="quarter" idx="27"/>
          </p:nvPr>
        </p:nvSpPr>
        <p:spPr/>
        <p:txBody>
          <a:bodyPr/>
          <a:lstStyle/>
          <a:p>
            <a:r>
              <a:rPr lang="en-AU" sz="2800">
                <a:latin typeface="Arial" panose="020B0604020202020204" pitchFamily="34" charset="0"/>
                <a:cs typeface="Arial" panose="020B0604020202020204" pitchFamily="34" charset="0"/>
              </a:rPr>
              <a:t>Disclaimer</a:t>
            </a:r>
          </a:p>
        </p:txBody>
      </p:sp>
    </p:spTree>
    <p:extLst>
      <p:ext uri="{BB962C8B-B14F-4D97-AF65-F5344CB8AC3E}">
        <p14:creationId xmlns:p14="http://schemas.microsoft.com/office/powerpoint/2010/main" val="406580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n-NZ" sz="2800">
                <a:solidFill>
                  <a:srgbClr val="002060"/>
                </a:solidFill>
                <a:cs typeface="Arial" panose="020B0604020202020204" pitchFamily="34" charset="0"/>
              </a:rPr>
              <a:t>Appendix A: JORC Compliance and Competent </a:t>
            </a:r>
            <a:br>
              <a:rPr lang="en-NZ" sz="2800">
                <a:solidFill>
                  <a:srgbClr val="002060"/>
                </a:solidFill>
                <a:cs typeface="Arial" panose="020B0604020202020204" pitchFamily="34" charset="0"/>
              </a:rPr>
            </a:br>
            <a:r>
              <a:rPr lang="en-NZ" sz="2800">
                <a:solidFill>
                  <a:srgbClr val="002060"/>
                </a:solidFill>
                <a:cs typeface="Arial" panose="020B0604020202020204" pitchFamily="34" charset="0"/>
              </a:rPr>
              <a:t>Person’s Statement</a:t>
            </a:r>
            <a:endParaRPr lang="en-AU" sz="2800">
              <a:solidFill>
                <a:srgbClr val="002060"/>
              </a:solidFill>
              <a:cs typeface="Arial" panose="020B0604020202020204" pitchFamily="34" charset="0"/>
            </a:endParaRPr>
          </a:p>
        </p:txBody>
      </p:sp>
      <p:sp>
        <p:nvSpPr>
          <p:cNvPr id="4" name="Content Placeholder 2">
            <a:extLst>
              <a:ext uri="{FF2B5EF4-FFF2-40B4-BE49-F238E27FC236}">
                <a16:creationId xmlns:a16="http://schemas.microsoft.com/office/drawing/2014/main" id="{AECC555E-4A9A-25C8-F647-95F26C43ABC8}"/>
              </a:ext>
            </a:extLst>
          </p:cNvPr>
          <p:cNvSpPr>
            <a:spLocks noGrp="1"/>
          </p:cNvSpPr>
          <p:nvPr/>
        </p:nvSpPr>
        <p:spPr>
          <a:xfrm>
            <a:off x="838200" y="1569911"/>
            <a:ext cx="10550525" cy="4850295"/>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1200"/>
              </a:spcAft>
              <a:buClr>
                <a:srgbClr val="51AAB9"/>
              </a:buClr>
              <a:buFontTx/>
              <a:buNone/>
              <a:defRPr kumimoji="0" lang="en-US" sz="1600" b="0" i="0" u="none" strike="noStrike" kern="0" cap="all" spc="-5" normalizeH="0" baseline="0">
                <a:ln>
                  <a:noFill/>
                </a:ln>
                <a:solidFill>
                  <a:schemeClr val="tx1">
                    <a:lumMod val="75000"/>
                    <a:lumOff val="25000"/>
                  </a:schemeClr>
                </a:solidFill>
                <a:effectLst/>
                <a:uLnTx/>
                <a:uFillTx/>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lang="en-US" sz="1600" b="0" i="0" kern="1200" spc="-5">
                <a:solidFill>
                  <a:schemeClr val="tx1">
                    <a:lumMod val="75000"/>
                    <a:lumOff val="25000"/>
                  </a:schemeClr>
                </a:solidFill>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a:solidFill>
                  <a:schemeClr val="tx1">
                    <a:lumMod val="75000"/>
                    <a:lumOff val="25000"/>
                  </a:schemeClr>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a:solidFill>
                  <a:schemeClr val="tx1">
                    <a:lumMod val="75000"/>
                    <a:lumOff val="25000"/>
                  </a:schemeClr>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a:solidFill>
                  <a:schemeClr val="tx1">
                    <a:lumMod val="75000"/>
                    <a:lumOff val="25000"/>
                  </a:schemeClr>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None/>
            </a:pPr>
            <a:r>
              <a:rPr lang="en-AU" sz="2000" b="1" cap="none">
                <a:solidFill>
                  <a:srgbClr val="000000"/>
                </a:solidFill>
                <a:effectLst/>
                <a:latin typeface="+mn-lt"/>
                <a:ea typeface="MS Mincho"/>
                <a:cs typeface="Arial"/>
              </a:rPr>
              <a:t>Exploration Results</a:t>
            </a:r>
            <a:endParaRPr lang="en-AU" sz="2000" cap="none">
              <a:solidFill>
                <a:srgbClr val="000000"/>
              </a:solidFill>
              <a:effectLst/>
              <a:latin typeface="+mn-lt"/>
              <a:ea typeface="MS Mincho"/>
              <a:cs typeface="Arial"/>
            </a:endParaRPr>
          </a:p>
          <a:p>
            <a:pPr marL="0" indent="0">
              <a:buNone/>
            </a:pPr>
            <a:endParaRPr lang="en-AU" sz="1300" cap="none">
              <a:solidFill>
                <a:srgbClr val="000000"/>
              </a:solidFill>
              <a:effectLst/>
              <a:latin typeface="+mn-lt"/>
              <a:ea typeface="Times New Roman" panose="02020603050405020304" pitchFamily="18" charset="0"/>
              <a:cs typeface="Arial" panose="020B0604020202020204" pitchFamily="34" charset="0"/>
            </a:endParaRPr>
          </a:p>
          <a:p>
            <a:r>
              <a:rPr lang="en-AU" sz="1300" cap="none">
                <a:solidFill>
                  <a:srgbClr val="000000"/>
                </a:solidFill>
                <a:cs typeface="Arial"/>
              </a:rPr>
              <a:t>The information in this report is based on, and fairly represents information and supporting documentation jointly prepared by Marcelle Watson, Geology Manager, and Dr. Ganesh Bhat, Principal Resource Geologist. Marcelle Watson is a full-time employee of Lynas Rare Earths Ltd and member of </a:t>
            </a:r>
            <a:r>
              <a:rPr lang="en-AU" sz="1300" cap="none" err="1">
                <a:solidFill>
                  <a:srgbClr val="000000"/>
                </a:solidFill>
                <a:cs typeface="Arial"/>
              </a:rPr>
              <a:t>AusIMM</a:t>
            </a:r>
            <a:r>
              <a:rPr lang="en-AU" sz="1300" cap="none">
                <a:solidFill>
                  <a:srgbClr val="000000"/>
                </a:solidFill>
                <a:cs typeface="Arial"/>
              </a:rPr>
              <a:t>. Dr Ganesh Bhat is a full-time employee of Lynas Rare Earths Ltd and member of </a:t>
            </a:r>
            <a:r>
              <a:rPr lang="en-AU" sz="1300" cap="none" err="1">
                <a:solidFill>
                  <a:srgbClr val="000000"/>
                </a:solidFill>
                <a:cs typeface="Arial"/>
              </a:rPr>
              <a:t>AusIMM</a:t>
            </a:r>
            <a:r>
              <a:rPr lang="en-AU" sz="1300" cap="none">
                <a:solidFill>
                  <a:srgbClr val="000000"/>
                </a:solidFill>
                <a:cs typeface="Arial"/>
              </a:rPr>
              <a:t>. Ms Watson and Dr Bhat have the relevant experience in relation to the mineralisation being reported on to qualify as a Competent Persons as defined in the Joint Ore Reserves Committee (</a:t>
            </a:r>
            <a:r>
              <a:rPr lang="en-AU" sz="1300" cap="none" err="1">
                <a:solidFill>
                  <a:srgbClr val="000000"/>
                </a:solidFill>
                <a:cs typeface="Arial"/>
              </a:rPr>
              <a:t>JORC</a:t>
            </a:r>
            <a:r>
              <a:rPr lang="en-AU" sz="1300" cap="none">
                <a:solidFill>
                  <a:srgbClr val="000000"/>
                </a:solidFill>
                <a:cs typeface="Arial"/>
              </a:rPr>
              <a:t>) Australasian Code for Reporting of Exploration Results, Identified Mineral Resource and Ore Reserves 2012. Ms Watson and </a:t>
            </a:r>
            <a:r>
              <a:rPr lang="en-AU" sz="1300" cap="none">
                <a:solidFill>
                  <a:srgbClr val="000000"/>
                </a:solidFill>
                <a:effectLst/>
                <a:latin typeface="+mn-lt"/>
                <a:ea typeface="Times New Roman" panose="02020603050405020304" pitchFamily="18" charset="0"/>
                <a:cs typeface="Arial"/>
              </a:rPr>
              <a:t>Dr </a:t>
            </a:r>
            <a:r>
              <a:rPr lang="en-AU" sz="1300" cap="none" err="1">
                <a:solidFill>
                  <a:srgbClr val="000000"/>
                </a:solidFill>
                <a:effectLst/>
                <a:latin typeface="+mn-lt"/>
                <a:ea typeface="Times New Roman" panose="02020603050405020304" pitchFamily="18" charset="0"/>
                <a:cs typeface="Arial"/>
              </a:rPr>
              <a:t>Sadangaya</a:t>
            </a:r>
            <a:r>
              <a:rPr lang="en-AU" sz="1300" cap="none">
                <a:solidFill>
                  <a:srgbClr val="000000"/>
                </a:solidFill>
                <a:effectLst/>
                <a:latin typeface="+mn-lt"/>
                <a:ea typeface="Times New Roman" panose="02020603050405020304" pitchFamily="18" charset="0"/>
                <a:cs typeface="Arial"/>
              </a:rPr>
              <a:t> Ganesh Bhat consent to the disclosure of information in this report in the form and context in which it appears.</a:t>
            </a:r>
            <a:endParaRPr lang="en-AU" sz="1300" cap="none">
              <a:solidFill>
                <a:srgbClr val="000000"/>
              </a:solidFill>
              <a:latin typeface="+mn-lt"/>
              <a:ea typeface="Times New Roman" panose="02020603050405020304" pitchFamily="18" charset="0"/>
              <a:cs typeface="Arial"/>
            </a:endParaRPr>
          </a:p>
          <a:p>
            <a:r>
              <a:rPr lang="en-AU" sz="1300" cap="none">
                <a:solidFill>
                  <a:srgbClr val="000000"/>
                </a:solidFill>
                <a:latin typeface="+mn-lt"/>
                <a:ea typeface="Times New Roman" panose="02020603050405020304" pitchFamily="18" charset="0"/>
                <a:cs typeface="Arial"/>
              </a:rPr>
              <a:t>The potential extent and grade of the Fresh Carbonatite is unknown at this stage</a:t>
            </a:r>
            <a:r>
              <a:rPr lang="en-AU" sz="1300" cap="none">
                <a:solidFill>
                  <a:srgbClr val="000000"/>
                </a:solidFill>
                <a:ea typeface="Times New Roman" panose="02020603050405020304" pitchFamily="18" charset="0"/>
                <a:cs typeface="Arial"/>
              </a:rPr>
              <a:t>. Drilling has been completed to 200 metres below surface.</a:t>
            </a:r>
            <a:r>
              <a:rPr lang="en-AU" sz="1300" cap="none">
                <a:solidFill>
                  <a:srgbClr val="000000"/>
                </a:solidFill>
                <a:latin typeface="+mn-lt"/>
                <a:ea typeface="Times New Roman" panose="02020603050405020304" pitchFamily="18" charset="0"/>
                <a:cs typeface="Arial"/>
              </a:rPr>
              <a:t> The Exploration Results have been prepared and reported in accordance with the 2012 edition of the </a:t>
            </a:r>
            <a:r>
              <a:rPr lang="en-AU" sz="1300" cap="none" err="1">
                <a:solidFill>
                  <a:srgbClr val="000000"/>
                </a:solidFill>
                <a:latin typeface="+mn-lt"/>
                <a:ea typeface="Times New Roman" panose="02020603050405020304" pitchFamily="18" charset="0"/>
                <a:cs typeface="Arial"/>
              </a:rPr>
              <a:t>JORC</a:t>
            </a:r>
            <a:r>
              <a:rPr lang="en-AU" sz="1300" cap="none">
                <a:solidFill>
                  <a:srgbClr val="000000"/>
                </a:solidFill>
                <a:latin typeface="+mn-lt"/>
                <a:ea typeface="Times New Roman" panose="02020603050405020304" pitchFamily="18" charset="0"/>
                <a:cs typeface="Arial"/>
              </a:rPr>
              <a:t> Code.</a:t>
            </a:r>
          </a:p>
          <a:p>
            <a:pPr marL="0" indent="0">
              <a:buNone/>
            </a:pPr>
            <a:r>
              <a:rPr lang="en-AU" sz="2000" b="1" cap="none">
                <a:solidFill>
                  <a:srgbClr val="000000"/>
                </a:solidFill>
                <a:effectLst/>
                <a:latin typeface="+mn-lt"/>
                <a:ea typeface="MS Mincho"/>
                <a:cs typeface="Arial"/>
              </a:rPr>
              <a:t>Miner</a:t>
            </a:r>
            <a:r>
              <a:rPr lang="en-AU" sz="2000" b="1" cap="none">
                <a:solidFill>
                  <a:srgbClr val="000000"/>
                </a:solidFill>
                <a:latin typeface="+mn-lt"/>
                <a:ea typeface="MS Mincho"/>
                <a:cs typeface="Arial"/>
              </a:rPr>
              <a:t>al Resources and Ore Reserves</a:t>
            </a:r>
          </a:p>
          <a:p>
            <a:r>
              <a:rPr lang="en-AU" sz="1300" cap="none">
                <a:solidFill>
                  <a:srgbClr val="000000"/>
                </a:solidFill>
                <a:effectLst/>
                <a:latin typeface="+mn-lt"/>
                <a:ea typeface="Times New Roman" panose="02020603050405020304" pitchFamily="18" charset="0"/>
                <a:cs typeface="Arial"/>
              </a:rPr>
              <a:t>Full details of the material change that occurred in 2024 are reported in the Lynas ASX announcement dated August 5, 2024, titled </a:t>
            </a:r>
            <a:r>
              <a:rPr lang="en-AU" sz="1300" b="1" cap="none">
                <a:solidFill>
                  <a:srgbClr val="000000"/>
                </a:solidFill>
                <a:effectLst/>
                <a:latin typeface="+mn-lt"/>
                <a:ea typeface="Times New Roman" panose="02020603050405020304" pitchFamily="18" charset="0"/>
                <a:cs typeface="Arial"/>
              </a:rPr>
              <a:t>“</a:t>
            </a:r>
            <a:r>
              <a:rPr lang="en-AU" sz="1300" b="1" i="1">
                <a:effectLst/>
                <a:latin typeface="Arial"/>
                <a:ea typeface="Calibri"/>
                <a:cs typeface="Arial"/>
              </a:rPr>
              <a:t>2024 </a:t>
            </a:r>
            <a:r>
              <a:rPr lang="en-AU" sz="1300" b="1" i="1" cap="none">
                <a:effectLst/>
                <a:latin typeface="Arial"/>
                <a:ea typeface="Calibri"/>
                <a:cs typeface="Arial"/>
              </a:rPr>
              <a:t>Mineral Resource and Ore Reserve update</a:t>
            </a:r>
            <a:r>
              <a:rPr lang="en-AU" sz="1300" b="1" i="1">
                <a:effectLst/>
                <a:latin typeface="Arial"/>
                <a:ea typeface="Calibri"/>
                <a:cs typeface="Arial"/>
              </a:rPr>
              <a:t>: </a:t>
            </a:r>
            <a:r>
              <a:rPr lang="en-AU" sz="1300" b="1" i="1" cap="none">
                <a:effectLst/>
                <a:latin typeface="Arial"/>
                <a:ea typeface="Calibri"/>
                <a:cs typeface="Arial"/>
              </a:rPr>
              <a:t>Lynas announces a 92% increase in Mineral </a:t>
            </a:r>
            <a:r>
              <a:rPr lang="en-AU" sz="1300" b="1" i="1" cap="none">
                <a:latin typeface="Arial"/>
                <a:ea typeface="Calibri"/>
                <a:cs typeface="Arial"/>
              </a:rPr>
              <a:t>R</a:t>
            </a:r>
            <a:r>
              <a:rPr lang="en-AU" sz="1300" b="1" i="1" cap="none">
                <a:effectLst/>
                <a:latin typeface="Arial"/>
                <a:ea typeface="Calibri"/>
                <a:cs typeface="Arial"/>
              </a:rPr>
              <a:t>esources and a 63% increase in Mt </a:t>
            </a:r>
            <a:r>
              <a:rPr lang="en-AU" sz="1300" b="1" i="1" cap="none">
                <a:latin typeface="Arial"/>
                <a:ea typeface="Calibri"/>
                <a:cs typeface="Arial"/>
              </a:rPr>
              <a:t>W</a:t>
            </a:r>
            <a:r>
              <a:rPr lang="en-AU" sz="1300" b="1" i="1" cap="none">
                <a:effectLst/>
                <a:latin typeface="Arial"/>
                <a:ea typeface="Calibri"/>
                <a:cs typeface="Arial"/>
              </a:rPr>
              <a:t>eld </a:t>
            </a:r>
            <a:r>
              <a:rPr lang="en-AU" sz="1300" b="1" i="1" cap="none">
                <a:latin typeface="Arial"/>
                <a:ea typeface="Calibri"/>
                <a:cs typeface="Arial"/>
              </a:rPr>
              <a:t>O</a:t>
            </a:r>
            <a:r>
              <a:rPr lang="en-AU" sz="1300" b="1" i="1" cap="none">
                <a:effectLst/>
                <a:latin typeface="Arial"/>
                <a:ea typeface="Calibri"/>
                <a:cs typeface="Arial"/>
              </a:rPr>
              <a:t>re </a:t>
            </a:r>
            <a:r>
              <a:rPr lang="en-AU" sz="1300" b="1" i="1" cap="none">
                <a:latin typeface="Arial"/>
                <a:ea typeface="Calibri"/>
                <a:cs typeface="Arial"/>
              </a:rPr>
              <a:t>R</a:t>
            </a:r>
            <a:r>
              <a:rPr lang="en-AU" sz="1300" b="1" i="1" cap="none">
                <a:effectLst/>
                <a:latin typeface="Arial"/>
                <a:ea typeface="Calibri"/>
                <a:cs typeface="Arial"/>
              </a:rPr>
              <a:t>eserves - with significant increase in contained heavy rare earth mineralisation”. </a:t>
            </a:r>
            <a:r>
              <a:rPr lang="en-AU" sz="1300" cap="none">
                <a:solidFill>
                  <a:srgbClr val="000000"/>
                </a:solidFill>
                <a:effectLst/>
                <a:latin typeface="+mn-lt"/>
                <a:ea typeface="Times New Roman" panose="02020603050405020304" pitchFamily="18" charset="0"/>
                <a:cs typeface="Arial"/>
              </a:rPr>
              <a:t>The company confirms that all material assumptions and technical parameters underpinning the estimated Ore Reserves and any production targets set out in the ASX announcement dated August 5, 2024 continue to apply and have not materially changed. Refer to announcement on Lynas Rare Earths website: </a:t>
            </a:r>
            <a:r>
              <a:rPr kumimoji="0" lang="en-US" sz="1300" b="0" i="1" u="none" strike="noStrike" kern="1200" cap="none" spc="0" normalizeH="0" baseline="0" noProof="0">
                <a:ln>
                  <a:noFill/>
                </a:ln>
                <a:solidFill>
                  <a:schemeClr val="tx1">
                    <a:lumMod val="95000"/>
                    <a:lumOff val="5000"/>
                  </a:schemeClr>
                </a:solidFill>
                <a:effectLst/>
                <a:uLnTx/>
                <a:uFillTx/>
                <a:ea typeface="+mn-ea"/>
                <a:cs typeface="+mn-cs"/>
                <a:hlinkClick r:id="rId3">
                  <a:extLst>
                    <a:ext uri="{A12FA001-AC4F-418D-AE19-62706E023703}">
                      <ahyp:hlinkClr xmlns:ahyp="http://schemas.microsoft.com/office/drawing/2018/hyperlinkcolor" val="tx"/>
                    </a:ext>
                  </a:extLst>
                </a:hlinkClick>
              </a:rPr>
              <a:t>https://wcsecure.weblink.com.au/pdf/LYC/02835257.pdf</a:t>
            </a:r>
            <a:r>
              <a:rPr kumimoji="0" lang="en-US" sz="1300" b="0" i="1" u="none" strike="noStrike" kern="1200" cap="none" spc="0" normalizeH="0" baseline="0" noProof="0">
                <a:ln>
                  <a:noFill/>
                </a:ln>
                <a:solidFill>
                  <a:schemeClr val="tx1">
                    <a:lumMod val="95000"/>
                    <a:lumOff val="5000"/>
                  </a:schemeClr>
                </a:solidFill>
                <a:effectLst/>
                <a:uLnTx/>
                <a:uFillTx/>
                <a:ea typeface="+mn-ea"/>
                <a:cs typeface="+mn-cs"/>
              </a:rPr>
              <a:t>.</a:t>
            </a:r>
            <a:endParaRPr lang="en-AU" sz="1300" cap="none">
              <a:solidFill>
                <a:schemeClr val="tx1">
                  <a:lumMod val="95000"/>
                  <a:lumOff val="5000"/>
                </a:schemeClr>
              </a:solidFill>
              <a:ea typeface="Calibri"/>
              <a:cs typeface="Arial" panose="020B0604020202020204" pitchFamily="34" charset="0"/>
            </a:endParaRPr>
          </a:p>
          <a:p>
            <a:pPr marL="0" indent="0">
              <a:buNone/>
            </a:pPr>
            <a:endParaRPr lang="en-AU" sz="1200">
              <a:effectLst/>
              <a:latin typeface="+mj-lt"/>
              <a:ea typeface="Times New Roman" panose="02020603050405020304" pitchFamily="18" charset="0"/>
              <a:cs typeface="Times New Roman" panose="02020603050405020304" pitchFamily="18" charset="0"/>
            </a:endParaRPr>
          </a:p>
        </p:txBody>
      </p:sp>
      <p:sp>
        <p:nvSpPr>
          <p:cNvPr id="2" name="Slide Number Placeholder 2">
            <a:extLst>
              <a:ext uri="{FF2B5EF4-FFF2-40B4-BE49-F238E27FC236}">
                <a16:creationId xmlns:a16="http://schemas.microsoft.com/office/drawing/2014/main" id="{79C1AAB3-C142-F659-2C5F-5055830AB851}"/>
              </a:ext>
            </a:extLst>
          </p:cNvPr>
          <p:cNvSpPr txBox="1">
            <a:spLocks/>
          </p:cNvSpPr>
          <p:nvPr/>
        </p:nvSpPr>
        <p:spPr>
          <a:xfrm>
            <a:off x="11526983" y="6356350"/>
            <a:ext cx="491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BFC3429-A3B6-472A-90F1-46334683C77E}" type="slidenum">
              <a:rPr lang="en-AU" sz="1000" smtClean="0">
                <a:latin typeface="Arial"/>
              </a:rPr>
              <a:pPr algn="r">
                <a:defRPr/>
              </a:pPr>
              <a:t>20</a:t>
            </a:fld>
            <a:endParaRPr lang="en-AU" sz="1000">
              <a:latin typeface="Arial"/>
            </a:endParaRPr>
          </a:p>
        </p:txBody>
      </p:sp>
    </p:spTree>
    <p:extLst>
      <p:ext uri="{BB962C8B-B14F-4D97-AF65-F5344CB8AC3E}">
        <p14:creationId xmlns:p14="http://schemas.microsoft.com/office/powerpoint/2010/main" val="2515794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9C82-B696-193B-96A8-52AE24C6DF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C19488-3B37-AEDA-965C-EB40B3C72570}"/>
              </a:ext>
            </a:extLst>
          </p:cNvPr>
          <p:cNvSpPr>
            <a:spLocks noGrp="1"/>
          </p:cNvSpPr>
          <p:nvPr>
            <p:ph sz="half" idx="1"/>
          </p:nvPr>
        </p:nvSpPr>
        <p:spPr>
          <a:xfrm>
            <a:off x="803274" y="1143000"/>
            <a:ext cx="10575925" cy="5068888"/>
          </a:xfrm>
        </p:spPr>
        <p:txBody>
          <a:bodyPr numCol="2" spcCol="180000"/>
          <a:lstStyle/>
          <a:p>
            <a:pPr>
              <a:spcAft>
                <a:spcPts val="800"/>
              </a:spcAft>
            </a:pPr>
            <a:r>
              <a:rPr lang="en-US" sz="950" cap="none" dirty="0">
                <a:latin typeface="Arial" panose="020B0604020202020204" pitchFamily="34" charset="0"/>
                <a:cs typeface="Arial" panose="020B0604020202020204" pitchFamily="34" charset="0"/>
              </a:rPr>
              <a:t>No representation, warranty or assurance (express or implied) is given or made in relation to any forward-looking statement by any person (including Lynas or any of its advisers). In particular, no representation, warranty or assurance (express or implied) is given that the occurrence of the events expressed or implied in any forward-looking statements in this presentation will actually occur. Actual operations, results, performance, targets or achievement may vary materially from any projections and forward-looking statements and the assumptions on which those statements are based. Except as required by law or regulation (including the ASX Listing Rules), Lynas disclaims any obligation or undertaking to update forward-looking statements in this presentation to reflect any changes in expectations in relation to any forward-looking statement or change in events, circumstances or conditions on which any statement is based.</a:t>
            </a:r>
          </a:p>
          <a:p>
            <a:pPr>
              <a:spcAft>
                <a:spcPts val="800"/>
              </a:spcAft>
            </a:pPr>
            <a:r>
              <a:rPr lang="en-US" sz="950" b="1" cap="none" dirty="0">
                <a:latin typeface="Arial" panose="020B0604020202020204" pitchFamily="34" charset="0"/>
                <a:cs typeface="Arial" panose="020B0604020202020204" pitchFamily="34" charset="0"/>
              </a:rPr>
              <a:t>Past Performance</a:t>
            </a:r>
          </a:p>
          <a:p>
            <a:pPr>
              <a:spcAft>
                <a:spcPts val="800"/>
              </a:spcAft>
            </a:pPr>
            <a:r>
              <a:rPr lang="en-US" sz="950" cap="none" dirty="0">
                <a:latin typeface="Arial" panose="020B0604020202020204" pitchFamily="34" charset="0"/>
                <a:cs typeface="Arial" panose="020B0604020202020204" pitchFamily="34" charset="0"/>
              </a:rPr>
              <a:t>Past performance information in this presentation is given for illustrative purposes only and should not be relied upon as (and is not) an indication of the Lynas group’s views on its future performance or condition or the future performance or condition of the Lynas group. You should note that past performance, including past share price performance, of Lynas cannot be relied upon as an indicator of (and provides no guidance as to) future performance of the Lynas group, including future share price performance. The historical financial information contained in this Presentation relating to Lynas is, or is based on, information that has previously been released to the ASX.</a:t>
            </a:r>
          </a:p>
          <a:p>
            <a:pPr>
              <a:spcAft>
                <a:spcPts val="800"/>
              </a:spcAft>
            </a:pPr>
            <a:r>
              <a:rPr lang="en-US" sz="950" b="1" cap="none" dirty="0">
                <a:latin typeface="Arial" panose="020B0604020202020204" pitchFamily="34" charset="0"/>
                <a:cs typeface="Arial" panose="020B0604020202020204" pitchFamily="34" charset="0"/>
              </a:rPr>
              <a:t>Investment risk and other risks </a:t>
            </a:r>
          </a:p>
          <a:p>
            <a:pPr>
              <a:spcAft>
                <a:spcPts val="800"/>
              </a:spcAft>
            </a:pPr>
            <a:r>
              <a:rPr lang="en-US" sz="950" cap="none" dirty="0">
                <a:latin typeface="Arial" panose="020B0604020202020204" pitchFamily="34" charset="0"/>
                <a:cs typeface="Arial" panose="020B0604020202020204" pitchFamily="34" charset="0"/>
              </a:rPr>
              <a:t>An investment in Lynas shares is subject to investment and other known and unknown risks, some of which are beyond the control of Lynas group, including risk factors associated with the industry in which Lynas group operates, such as: nature of mineral exploration and production; mineral and ore reserves; operations risks; project development risks; market price and demand risk; credit and market risks; regulatory, political and environmental risks; tax and other risks generally relating to equity investment. See the section titled ‘’Factors and business risks that affect future performance’’ of the Lynas Rare Earths 2025 Financial Report for further information. </a:t>
            </a:r>
            <a:endParaRPr lang="en-US" sz="950" b="1" cap="none" dirty="0">
              <a:latin typeface="Arial" panose="020B0604020202020204" pitchFamily="34" charset="0"/>
              <a:cs typeface="Arial" panose="020B0604020202020204" pitchFamily="34" charset="0"/>
            </a:endParaRPr>
          </a:p>
          <a:p>
            <a:pPr>
              <a:spcAft>
                <a:spcPts val="800"/>
              </a:spcAft>
            </a:pPr>
            <a:r>
              <a:rPr lang="en-US" sz="950" b="1" cap="none">
                <a:latin typeface="Arial" panose="020B0604020202020204" pitchFamily="34" charset="0"/>
                <a:cs typeface="Arial" panose="020B0604020202020204" pitchFamily="34" charset="0"/>
              </a:rPr>
              <a:t>Disclaimer </a:t>
            </a:r>
            <a:endParaRPr lang="en-US" sz="950" b="1" cap="none" dirty="0">
              <a:latin typeface="Arial" panose="020B0604020202020204" pitchFamily="34" charset="0"/>
              <a:cs typeface="Arial" panose="020B0604020202020204" pitchFamily="34" charset="0"/>
            </a:endParaRPr>
          </a:p>
          <a:p>
            <a:pPr>
              <a:spcAft>
                <a:spcPts val="800"/>
              </a:spcAft>
            </a:pPr>
            <a:r>
              <a:rPr lang="en-US" sz="950" cap="none" dirty="0">
                <a:latin typeface="Arial" panose="020B0604020202020204" pitchFamily="34" charset="0"/>
                <a:cs typeface="Arial" panose="020B0604020202020204" pitchFamily="34" charset="0"/>
              </a:rPr>
              <a:t>Lynas and its affiliates, officers, employees, agents and advisers have not </a:t>
            </a:r>
            <a:r>
              <a:rPr lang="en-US" sz="950" cap="none" dirty="0" err="1">
                <a:latin typeface="Arial" panose="020B0604020202020204" pitchFamily="34" charset="0"/>
                <a:cs typeface="Arial" panose="020B0604020202020204" pitchFamily="34" charset="0"/>
              </a:rPr>
              <a:t>authorised</a:t>
            </a:r>
            <a:r>
              <a:rPr lang="en-US" sz="950" cap="none" dirty="0">
                <a:latin typeface="Arial" panose="020B0604020202020204" pitchFamily="34" charset="0"/>
                <a:cs typeface="Arial" panose="020B0604020202020204" pitchFamily="34" charset="0"/>
              </a:rPr>
              <a:t>, permitted or caused the issue, dispatch or provision of this presentation to any third party. Lynas, its related bodies corporate and their respective affiliates, officers, employees, agents and advisers to the maximum extent permitted by law, expressly disclaim all liabilities in respect of any expenses, losses, damages or costs incurred by you as a result of the information in this presentation being inaccurate or due to information being omitted from this presentation, whether by way of negligence or otherwise, and make no representation or warranty, express or implied, as to the fairness, currency, accuracy, reliability or completeness of information. The information in this presentation remains subject to change without notice. </a:t>
            </a:r>
          </a:p>
          <a:p>
            <a:pPr>
              <a:spcAft>
                <a:spcPts val="800"/>
              </a:spcAft>
            </a:pPr>
            <a:endParaRPr lang="en-US" sz="950" cap="none" dirty="0">
              <a:latin typeface="Arial" panose="020B0604020202020204" pitchFamily="34" charset="0"/>
              <a:cs typeface="Arial" panose="020B0604020202020204" pitchFamily="34" charset="0"/>
            </a:endParaRPr>
          </a:p>
          <a:p>
            <a:pPr>
              <a:spcAft>
                <a:spcPts val="800"/>
              </a:spcAft>
            </a:pPr>
            <a:endParaRPr lang="en-US" sz="950" cap="none" dirty="0">
              <a:latin typeface="Arial" panose="020B0604020202020204" pitchFamily="34" charset="0"/>
              <a:cs typeface="Arial" panose="020B0604020202020204" pitchFamily="34" charset="0"/>
            </a:endParaRPr>
          </a:p>
          <a:p>
            <a:pPr>
              <a:spcAft>
                <a:spcPts val="800"/>
              </a:spcAft>
            </a:pPr>
            <a:endParaRPr lang="en-AU" sz="95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11F161D-2A56-1A7A-5153-358BD7D26FB7}"/>
              </a:ext>
            </a:extLst>
          </p:cNvPr>
          <p:cNvSpPr>
            <a:spLocks noGrp="1"/>
          </p:cNvSpPr>
          <p:nvPr>
            <p:ph type="body" sz="quarter" idx="27"/>
          </p:nvPr>
        </p:nvSpPr>
        <p:spPr/>
        <p:txBody>
          <a:bodyPr/>
          <a:lstStyle/>
          <a:p>
            <a:r>
              <a:rPr lang="en-AU" sz="2800">
                <a:latin typeface="Arial" panose="020B0604020202020204" pitchFamily="34" charset="0"/>
                <a:cs typeface="Arial" panose="020B0604020202020204" pitchFamily="34" charset="0"/>
              </a:rPr>
              <a:t>Disclaimer cont.</a:t>
            </a:r>
          </a:p>
        </p:txBody>
      </p:sp>
    </p:spTree>
    <p:extLst>
      <p:ext uri="{BB962C8B-B14F-4D97-AF65-F5344CB8AC3E}">
        <p14:creationId xmlns:p14="http://schemas.microsoft.com/office/powerpoint/2010/main" val="182389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6A168-D821-1ACF-95D1-32515EFAACB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86896D3-0E15-461E-00E1-918BCC3F6A8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8541" b="20070"/>
          <a:stretch>
            <a:fillRect/>
          </a:stretch>
        </p:blipFill>
        <p:spPr>
          <a:xfrm>
            <a:off x="0" y="1100005"/>
            <a:ext cx="12209688" cy="5621470"/>
          </a:xfrm>
          <a:prstGeom prst="rect">
            <a:avLst/>
          </a:prstGeom>
        </p:spPr>
      </p:pic>
      <p:sp>
        <p:nvSpPr>
          <p:cNvPr id="3" name="Slide Number Placeholder 2">
            <a:extLst>
              <a:ext uri="{FF2B5EF4-FFF2-40B4-BE49-F238E27FC236}">
                <a16:creationId xmlns:a16="http://schemas.microsoft.com/office/drawing/2014/main" id="{62FC52D5-01EF-10F2-576F-6AEC2A7352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C3429-A3B6-472A-90F1-46334683C77E}" type="slidenum">
              <a:rPr kumimoji="0" lang="en-AU"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000" b="0" i="0" u="none" strike="noStrike" kern="1200" cap="none" spc="0" normalizeH="0" baseline="0" noProof="0">
              <a:ln>
                <a:noFill/>
              </a:ln>
              <a:solidFill>
                <a:srgbClr val="000000"/>
              </a:solidFill>
              <a:effectLst/>
              <a:uLnTx/>
              <a:uFillTx/>
              <a:latin typeface="Arial"/>
              <a:ea typeface="+mn-ea"/>
              <a:cs typeface="+mn-cs"/>
            </a:endParaRPr>
          </a:p>
        </p:txBody>
      </p:sp>
      <p:sp>
        <p:nvSpPr>
          <p:cNvPr id="4" name="Text Placeholder 1">
            <a:extLst>
              <a:ext uri="{FF2B5EF4-FFF2-40B4-BE49-F238E27FC236}">
                <a16:creationId xmlns:a16="http://schemas.microsoft.com/office/drawing/2014/main" id="{85D49D35-A6C0-A578-7AB6-2A57CCD61DBE}"/>
              </a:ext>
            </a:extLst>
          </p:cNvPr>
          <p:cNvSpPr txBox="1">
            <a:spLocks/>
          </p:cNvSpPr>
          <p:nvPr/>
        </p:nvSpPr>
        <p:spPr>
          <a:xfrm>
            <a:off x="515367" y="284150"/>
            <a:ext cx="9817446" cy="1030514"/>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Clr>
                <a:srgbClr val="51AAB9"/>
              </a:buClr>
              <a:buFontTx/>
              <a:buNone/>
              <a:defRPr kumimoji="0" lang="en-US" sz="3000" b="1" i="0" u="none" strike="noStrike" kern="1200" cap="none" spc="-5" normalizeH="0" baseline="0">
                <a:ln>
                  <a:noFill/>
                </a:ln>
                <a:solidFill>
                  <a:schemeClr val="tx2"/>
                </a:solidFill>
                <a:effectLst/>
                <a:uLnTx/>
                <a:uFillTx/>
                <a:latin typeface="+mj-lt"/>
                <a:ea typeface="+mj-ea"/>
                <a:cs typeface="+mj-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kumimoji="0" lang="en-US" sz="1600" b="0" i="0" u="none" strike="noStrike" kern="0" cap="none" spc="-5" normalizeH="0" baseline="0">
                <a:ln>
                  <a:noFill/>
                </a:ln>
                <a:solidFill>
                  <a:schemeClr val="tx2"/>
                </a:solidFill>
                <a:effectLst/>
                <a:uLnTx/>
                <a:uFillTx/>
                <a:latin typeface="+mn-lt"/>
                <a:ea typeface="+mn-ea"/>
                <a:cs typeface="+mn-cs"/>
              </a:defRPr>
            </a:lvl2pPr>
            <a:lvl3pPr marL="360000" indent="-360000" algn="l" defTabSz="914400" rtl="0" eaLnBrk="1" latinLnBrk="0" hangingPunct="1">
              <a:lnSpc>
                <a:spcPct val="100000"/>
              </a:lnSpc>
              <a:spcBef>
                <a:spcPts val="0"/>
              </a:spcBef>
              <a:spcAft>
                <a:spcPts val="1200"/>
              </a:spcAft>
              <a:buClr>
                <a:srgbClr val="51AAB9"/>
              </a:buClr>
              <a:buSzPct val="100000"/>
              <a:buFont typeface="Wingdings" panose="05000000000000000000" pitchFamily="2" charset="2"/>
              <a:buChar char=""/>
              <a:defRPr lang="en-US" sz="1600" b="0" i="0" kern="1200" spc="-5" dirty="0" smtClean="0">
                <a:solidFill>
                  <a:schemeClr val="tx1"/>
                </a:solidFill>
                <a:latin typeface="+mn-lt"/>
                <a:ea typeface="+mn-ea"/>
                <a:cs typeface="+mn-cs"/>
              </a:defRPr>
            </a:lvl3pPr>
            <a:lvl4pPr marL="672465" indent="-342900" algn="l" defTabSz="914400" rtl="0" eaLnBrk="1" latinLnBrk="0" hangingPunct="1">
              <a:lnSpc>
                <a:spcPct val="100000"/>
              </a:lnSpc>
              <a:spcBef>
                <a:spcPts val="0"/>
              </a:spcBef>
              <a:spcAft>
                <a:spcPts val="1200"/>
              </a:spcAft>
              <a:buClr>
                <a:srgbClr val="51AAB9"/>
              </a:buClr>
              <a:buFont typeface="Arial" panose="020B0604020202020204" pitchFamily="34" charset="0"/>
              <a:buChar char="–"/>
              <a:defRPr lang="en-US" sz="1600" b="0" i="0" kern="1200" spc="-5" dirty="0" smtClean="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tab pos="1079500" algn="l"/>
              </a:tabLst>
              <a:defRPr lang="en-AU" sz="1600" b="0" i="0" kern="1200" spc="-5" dirty="0">
                <a:solidFill>
                  <a:schemeClr val="tx1"/>
                </a:solidFill>
                <a:latin typeface="+mn-lt"/>
                <a:ea typeface="+mn-ea"/>
                <a:cs typeface="+mn-cs"/>
              </a:defRPr>
            </a:lvl5pPr>
            <a:lvl6pPr marL="2124165"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AU" sz="2800" dirty="0"/>
              <a:t>Rare Earths market being reshaped by global policy decisions</a:t>
            </a:r>
          </a:p>
          <a:p>
            <a:pPr marL="0" marR="0" lvl="0" indent="0" algn="l" defTabSz="914400" rtl="0" eaLnBrk="1" fontAlgn="auto" latinLnBrk="0" hangingPunct="1">
              <a:lnSpc>
                <a:spcPct val="100000"/>
              </a:lnSpc>
              <a:spcBef>
                <a:spcPts val="0"/>
              </a:spcBef>
              <a:spcAft>
                <a:spcPts val="600"/>
              </a:spcAft>
              <a:buClr>
                <a:srgbClr val="51AAB9"/>
              </a:buClr>
              <a:buSzTx/>
              <a:buFontTx/>
              <a:buNone/>
              <a:tabLst/>
              <a:defRPr/>
            </a:pPr>
            <a:endParaRPr kumimoji="0" lang="en-AU" sz="2800" b="0" i="0" u="none" strike="noStrike" kern="1200" cap="none" spc="-5" normalizeH="0" baseline="0" noProof="0" dirty="0">
              <a:ln>
                <a:noFill/>
              </a:ln>
              <a:solidFill>
                <a:srgbClr val="002060"/>
              </a:solidFill>
              <a:effectLst/>
              <a:uLnTx/>
              <a:uFillTx/>
              <a:latin typeface="Arial"/>
              <a:ea typeface="+mj-ea"/>
              <a:cs typeface="+mj-cs"/>
            </a:endParaRPr>
          </a:p>
        </p:txBody>
      </p:sp>
      <p:cxnSp>
        <p:nvCxnSpPr>
          <p:cNvPr id="11" name="Straight Connector 10">
            <a:extLst>
              <a:ext uri="{FF2B5EF4-FFF2-40B4-BE49-F238E27FC236}">
                <a16:creationId xmlns:a16="http://schemas.microsoft.com/office/drawing/2014/main" id="{31920E3C-23BA-EBB0-1108-96A1517439A6}"/>
              </a:ext>
            </a:extLst>
          </p:cNvPr>
          <p:cNvCxnSpPr>
            <a:cxnSpLocks/>
          </p:cNvCxnSpPr>
          <p:nvPr/>
        </p:nvCxnSpPr>
        <p:spPr>
          <a:xfrm>
            <a:off x="515367" y="1100005"/>
            <a:ext cx="1035050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B285AA1-E357-0DD4-2E98-4F410D870AAB}"/>
              </a:ext>
            </a:extLst>
          </p:cNvPr>
          <p:cNvSpPr/>
          <p:nvPr/>
        </p:nvSpPr>
        <p:spPr>
          <a:xfrm>
            <a:off x="901028" y="1866223"/>
            <a:ext cx="5141721" cy="3293604"/>
          </a:xfrm>
          <a:prstGeom prst="rect">
            <a:avLst/>
          </a:prstGeom>
          <a:solidFill>
            <a:schemeClr val="bg1"/>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9A8B6421-001A-0C69-7574-024304E373DA}"/>
              </a:ext>
            </a:extLst>
          </p:cNvPr>
          <p:cNvSpPr txBox="1"/>
          <p:nvPr/>
        </p:nvSpPr>
        <p:spPr>
          <a:xfrm>
            <a:off x="1171768" y="2066475"/>
            <a:ext cx="4600240" cy="2893100"/>
          </a:xfrm>
          <a:prstGeom prst="rect">
            <a:avLst/>
          </a:prstGeom>
          <a:noFill/>
        </p:spPr>
        <p:txBody>
          <a:bodyPr wrap="square">
            <a:spAutoFit/>
          </a:bodyPr>
          <a:lstStyle/>
          <a:p>
            <a:pPr marL="285750" lvl="0" indent="-285750">
              <a:spcBef>
                <a:spcPts val="600"/>
              </a:spcBef>
              <a:spcAft>
                <a:spcPts val="600"/>
              </a:spcAft>
              <a:buClr>
                <a:srgbClr val="51AAB9"/>
              </a:buClr>
              <a:buFont typeface="Arial" panose="020B0604020202020204" pitchFamily="34" charset="0"/>
              <a:buChar char="•"/>
              <a:defRPr/>
            </a:pPr>
            <a:r>
              <a:rPr lang="en-US" sz="1800" dirty="0">
                <a:solidFill>
                  <a:srgbClr val="000000"/>
                </a:solidFill>
                <a:cs typeface="MCQ Global Medium" panose="020B0703020203020204" pitchFamily="34" charset="0"/>
              </a:rPr>
              <a:t>Globally governments are taking action to create a functional market and build a secure rare earths supply chain</a:t>
            </a:r>
          </a:p>
          <a:p>
            <a:pPr marL="285750" lvl="0" indent="-285750">
              <a:spcBef>
                <a:spcPts val="600"/>
              </a:spcBef>
              <a:spcAft>
                <a:spcPts val="600"/>
              </a:spcAft>
              <a:buClr>
                <a:srgbClr val="51AAB9"/>
              </a:buClr>
              <a:buFont typeface="Arial" panose="020B0604020202020204" pitchFamily="34" charset="0"/>
              <a:buChar char="•"/>
              <a:defRPr/>
            </a:pPr>
            <a:r>
              <a:rPr lang="en-AU" sz="1800" dirty="0">
                <a:solidFill>
                  <a:srgbClr val="000000"/>
                </a:solidFill>
                <a:cs typeface="MCQ Global Medium" panose="020B0703020203020204" pitchFamily="34" charset="0"/>
              </a:rPr>
              <a:t>Rare earths continue to feature in multilateral trade discussions and agreements </a:t>
            </a:r>
          </a:p>
          <a:p>
            <a:pPr marL="285750" lvl="0" indent="-285750">
              <a:spcBef>
                <a:spcPts val="600"/>
              </a:spcBef>
              <a:spcAft>
                <a:spcPts val="600"/>
              </a:spcAft>
              <a:buClr>
                <a:srgbClr val="51AAB9"/>
              </a:buClr>
              <a:buFont typeface="Arial" panose="020B0604020202020204" pitchFamily="34" charset="0"/>
              <a:buChar char="•"/>
              <a:defRPr/>
            </a:pPr>
            <a:r>
              <a:rPr lang="en-AU" dirty="0">
                <a:solidFill>
                  <a:srgbClr val="000000"/>
                </a:solidFill>
                <a:cs typeface="MCQ Global Medium" panose="020B0703020203020204" pitchFamily="34" charset="0"/>
              </a:rPr>
              <a:t>Through Lynas, Malaysia plays an important role in the global rare earths supply chain</a:t>
            </a:r>
            <a:endParaRPr lang="en-AU" sz="1800" dirty="0">
              <a:solidFill>
                <a:srgbClr val="000000"/>
              </a:solidFill>
              <a:cs typeface="MCQ Global Medium" panose="020B0703020203020204" pitchFamily="34" charset="0"/>
            </a:endParaRPr>
          </a:p>
        </p:txBody>
      </p:sp>
      <p:sp>
        <p:nvSpPr>
          <p:cNvPr id="13" name="TextBox 12">
            <a:extLst>
              <a:ext uri="{FF2B5EF4-FFF2-40B4-BE49-F238E27FC236}">
                <a16:creationId xmlns:a16="http://schemas.microsoft.com/office/drawing/2014/main" id="{5EED07A3-71CE-C4EF-D4DF-2A5AC4CC4BBD}"/>
              </a:ext>
            </a:extLst>
          </p:cNvPr>
          <p:cNvSpPr txBox="1"/>
          <p:nvPr/>
        </p:nvSpPr>
        <p:spPr>
          <a:xfrm>
            <a:off x="490843" y="6326546"/>
            <a:ext cx="11340479" cy="424732"/>
          </a:xfrm>
          <a:prstGeom prst="rect">
            <a:avLst/>
          </a:prstGeom>
          <a:noFill/>
        </p:spPr>
        <p:txBody>
          <a:bodyPr wrap="square">
            <a:spAutoFit/>
          </a:bodyPr>
          <a:lstStyle/>
          <a:p>
            <a:pPr marL="228600" lvl="0" indent="-228600" defTabSz="914406">
              <a:lnSpc>
                <a:spcPct val="90000"/>
              </a:lnSpc>
              <a:buAutoNum type="arabicPeriod"/>
              <a:defRPr/>
            </a:pPr>
            <a:r>
              <a:rPr lang="en-AU" sz="800" dirty="0">
                <a:solidFill>
                  <a:srgbClr val="000000"/>
                </a:solidFill>
                <a:latin typeface="Arial" panose="020B0604020202020204" pitchFamily="34" charset="0"/>
                <a:cs typeface="Arial" panose="020B0604020202020204" pitchFamily="34" charset="0"/>
              </a:rPr>
              <a:t>Bloomberg SHRAPNOX Index performance. </a:t>
            </a:r>
          </a:p>
          <a:p>
            <a:pPr marL="228600" lvl="0" indent="-228600" defTabSz="914406">
              <a:lnSpc>
                <a:spcPct val="90000"/>
              </a:lnSpc>
              <a:buAutoNum type="arabicPeriod"/>
              <a:defRPr/>
            </a:pPr>
            <a:r>
              <a:rPr lang="en-AU" sz="800" dirty="0">
                <a:solidFill>
                  <a:srgbClr val="000000"/>
                </a:solidFill>
                <a:latin typeface="Arial" panose="020B0604020202020204" pitchFamily="34" charset="0"/>
                <a:cs typeface="Arial" panose="020B0604020202020204" pitchFamily="34" charset="0"/>
              </a:rPr>
              <a:t>Year to date performance from 1 January 2026 to 11 February 2026 </a:t>
            </a:r>
          </a:p>
          <a:p>
            <a:pPr marL="228600" lvl="0" indent="-228600" defTabSz="914406">
              <a:lnSpc>
                <a:spcPct val="90000"/>
              </a:lnSpc>
              <a:buAutoNum type="arabicPeriod"/>
              <a:defRPr/>
            </a:pPr>
            <a:r>
              <a:rPr lang="en-AU" sz="800" dirty="0">
                <a:solidFill>
                  <a:srgbClr val="000000"/>
                </a:solidFill>
                <a:latin typeface="Arial" panose="020B0604020202020204" pitchFamily="34" charset="0"/>
                <a:cs typeface="Arial" panose="020B0604020202020204" pitchFamily="34" charset="0"/>
              </a:rPr>
              <a:t>Refer </a:t>
            </a:r>
            <a:r>
              <a:rPr kumimoji="0" lang="en-A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announcement on 10 July 2025 released by MP Materials “MP Materials Announces Transformational Public-Private Partnership with the Department of </a:t>
            </a:r>
            <a:r>
              <a:rPr kumimoji="0" lang="en-AU"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Defense</a:t>
            </a:r>
            <a:r>
              <a:rPr kumimoji="0" lang="en-AU"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Accelerate U.S. Rare Earth magnet Independence”. </a:t>
            </a:r>
            <a:endPar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F74BA85-9B9D-B1EC-7403-50FCFB4E7EB3}"/>
              </a:ext>
            </a:extLst>
          </p:cNvPr>
          <p:cNvSpPr txBox="1"/>
          <p:nvPr/>
        </p:nvSpPr>
        <p:spPr>
          <a:xfrm>
            <a:off x="6689601" y="1866224"/>
            <a:ext cx="5141721" cy="3200876"/>
          </a:xfrm>
          <a:prstGeom prst="rect">
            <a:avLst/>
          </a:prstGeom>
          <a:solidFill>
            <a:schemeClr val="bg1"/>
          </a:solidFill>
          <a:ln w="19050">
            <a:solidFill>
              <a:schemeClr val="tx1"/>
            </a:solidFill>
          </a:ln>
        </p:spPr>
        <p:txBody>
          <a:bodyPr wrap="square">
            <a:spAutoFit/>
          </a:bodyPr>
          <a:lstStyle/>
          <a:p>
            <a:pPr lvl="0">
              <a:spcBef>
                <a:spcPts val="1200"/>
              </a:spcBef>
              <a:buClr>
                <a:srgbClr val="51AAB9"/>
              </a:buClr>
              <a:defRPr/>
            </a:pPr>
            <a:endParaRPr lang="en-AU" dirty="0"/>
          </a:p>
          <a:p>
            <a:pPr marL="742950" lvl="1" indent="-285750">
              <a:spcBef>
                <a:spcPts val="1200"/>
              </a:spcBef>
              <a:buClr>
                <a:srgbClr val="51AAB9"/>
              </a:buClr>
              <a:buFont typeface="Arial" panose="020B0604020202020204" pitchFamily="34" charset="0"/>
              <a:buChar char="•"/>
              <a:defRPr/>
            </a:pPr>
            <a:r>
              <a:rPr lang="en-US" dirty="0"/>
              <a:t>In Japan, Lynas’ largest market, Japanese magnet makers are winning new business</a:t>
            </a:r>
          </a:p>
          <a:p>
            <a:pPr marL="742950" lvl="1" indent="-285750">
              <a:spcBef>
                <a:spcPts val="1200"/>
              </a:spcBef>
              <a:buClr>
                <a:srgbClr val="51AAB9"/>
              </a:buClr>
              <a:buFont typeface="Arial" panose="020B0604020202020204" pitchFamily="34" charset="0"/>
              <a:buChar char="•"/>
              <a:defRPr/>
            </a:pPr>
            <a:r>
              <a:rPr lang="en-US" dirty="0"/>
              <a:t>Ex-China magnet buyers are seeking direct supply based on supply chain risks</a:t>
            </a:r>
          </a:p>
          <a:p>
            <a:pPr marL="742950" lvl="1" indent="-285750">
              <a:spcBef>
                <a:spcPts val="1200"/>
              </a:spcBef>
              <a:buClr>
                <a:srgbClr val="51AAB9"/>
              </a:buClr>
              <a:buFont typeface="Arial" panose="020B0604020202020204" pitchFamily="34" charset="0"/>
              <a:buChar char="•"/>
              <a:defRPr/>
            </a:pPr>
            <a:r>
              <a:rPr lang="en-US" dirty="0"/>
              <a:t>Strong demand for initial separated HRE products (Dy, Tb, </a:t>
            </a:r>
            <a:r>
              <a:rPr lang="en-US" dirty="0" err="1"/>
              <a:t>Sm</a:t>
            </a:r>
            <a:r>
              <a:rPr lang="en-US" dirty="0"/>
              <a:t>) </a:t>
            </a:r>
          </a:p>
          <a:p>
            <a:pPr marL="285750" lvl="0" indent="-285750">
              <a:spcBef>
                <a:spcPts val="1200"/>
              </a:spcBef>
              <a:buClr>
                <a:srgbClr val="51AAB9"/>
              </a:buClr>
              <a:buFont typeface="Arial" panose="020B0604020202020204" pitchFamily="34" charset="0"/>
              <a:buChar char="•"/>
              <a:defRPr/>
            </a:pPr>
            <a:endParaRPr lang="en-US" dirty="0"/>
          </a:p>
        </p:txBody>
      </p:sp>
    </p:spTree>
    <p:extLst>
      <p:ext uri="{BB962C8B-B14F-4D97-AF65-F5344CB8AC3E}">
        <p14:creationId xmlns:p14="http://schemas.microsoft.com/office/powerpoint/2010/main" val="1510444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7B640D-BB90-E3A3-CA5F-086E13839B20}"/>
              </a:ext>
            </a:extLst>
          </p:cNvPr>
          <p:cNvSpPr/>
          <p:nvPr/>
        </p:nvSpPr>
        <p:spPr>
          <a:xfrm>
            <a:off x="6262112" y="1450847"/>
            <a:ext cx="5292725" cy="3110283"/>
          </a:xfrm>
          <a:prstGeom prst="rect">
            <a:avLst/>
          </a:prstGeom>
          <a:solidFill>
            <a:schemeClr val="tx2">
              <a:lumMod val="10000"/>
              <a:lumOff val="9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5" name="Rectangle 4">
            <a:extLst>
              <a:ext uri="{FF2B5EF4-FFF2-40B4-BE49-F238E27FC236}">
                <a16:creationId xmlns:a16="http://schemas.microsoft.com/office/drawing/2014/main" id="{E3111F6D-5A2C-D090-A31A-5B06D9E2EC48}"/>
              </a:ext>
            </a:extLst>
          </p:cNvPr>
          <p:cNvSpPr/>
          <p:nvPr/>
        </p:nvSpPr>
        <p:spPr>
          <a:xfrm>
            <a:off x="803275" y="1450847"/>
            <a:ext cx="5292725" cy="3110283"/>
          </a:xfrm>
          <a:prstGeom prst="rect">
            <a:avLst/>
          </a:prstGeom>
          <a:solidFill>
            <a:schemeClr val="tx2">
              <a:lumMod val="10000"/>
              <a:lumOff val="9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sp>
        <p:nvSpPr>
          <p:cNvPr id="2" name="Content Placeholder 1">
            <a:extLst>
              <a:ext uri="{FF2B5EF4-FFF2-40B4-BE49-F238E27FC236}">
                <a16:creationId xmlns:a16="http://schemas.microsoft.com/office/drawing/2014/main" id="{E3EFAFBD-EDBE-A6DC-4BA2-EEAFE62604FD}"/>
              </a:ext>
            </a:extLst>
          </p:cNvPr>
          <p:cNvSpPr>
            <a:spLocks noGrp="1"/>
          </p:cNvSpPr>
          <p:nvPr>
            <p:ph sz="half" idx="1"/>
          </p:nvPr>
        </p:nvSpPr>
        <p:spPr>
          <a:xfrm>
            <a:off x="973963" y="2007114"/>
            <a:ext cx="5002440" cy="1907178"/>
          </a:xfrm>
        </p:spPr>
        <p:txBody>
          <a:bodyPr/>
          <a:lstStyle/>
          <a:p>
            <a:r>
              <a:rPr lang="en-AU" sz="2000" b="1" cap="none" dirty="0">
                <a:solidFill>
                  <a:schemeClr val="tx2"/>
                </a:solidFill>
              </a:rPr>
              <a:t>10 year operating licence for Lynas Malaysia</a:t>
            </a:r>
          </a:p>
          <a:p>
            <a:pPr marL="285750" indent="-285750">
              <a:buFont typeface="Arial" panose="020B0604020202020204" pitchFamily="34" charset="0"/>
              <a:buChar char="•"/>
            </a:pPr>
            <a:r>
              <a:rPr lang="en-AU" cap="none" dirty="0">
                <a:latin typeface="+mj-lt"/>
              </a:rPr>
              <a:t>Lynas Malasia’s operating licence renewed for 10 years commencing 3 March 2026</a:t>
            </a:r>
          </a:p>
          <a:p>
            <a:pPr marL="285750" indent="-285750">
              <a:buFont typeface="Arial" panose="020B0604020202020204" pitchFamily="34" charset="0"/>
              <a:buChar char="•"/>
            </a:pPr>
            <a:r>
              <a:rPr lang="en-AU" cap="none" dirty="0">
                <a:latin typeface="+mj-lt"/>
              </a:rPr>
              <a:t>P</a:t>
            </a:r>
            <a:r>
              <a:rPr lang="en-US" cap="none" dirty="0" err="1">
                <a:latin typeface="+mj-lt"/>
              </a:rPr>
              <a:t>rovides</a:t>
            </a:r>
            <a:r>
              <a:rPr lang="en-US" cap="none" dirty="0">
                <a:latin typeface="+mj-lt"/>
              </a:rPr>
              <a:t> investment certainty for Lynas and for our rare earths supply chain partners and customers</a:t>
            </a:r>
          </a:p>
          <a:p>
            <a:endParaRPr lang="en-AU" cap="none" dirty="0">
              <a:latin typeface="+mj-lt"/>
            </a:endParaRPr>
          </a:p>
        </p:txBody>
      </p:sp>
      <p:sp>
        <p:nvSpPr>
          <p:cNvPr id="3" name="Content Placeholder 2">
            <a:extLst>
              <a:ext uri="{FF2B5EF4-FFF2-40B4-BE49-F238E27FC236}">
                <a16:creationId xmlns:a16="http://schemas.microsoft.com/office/drawing/2014/main" id="{674AF93B-1E45-879F-6DDC-E1CB57A1501B}"/>
              </a:ext>
            </a:extLst>
          </p:cNvPr>
          <p:cNvSpPr>
            <a:spLocks noGrp="1"/>
          </p:cNvSpPr>
          <p:nvPr>
            <p:ph sz="half" idx="10"/>
          </p:nvPr>
        </p:nvSpPr>
        <p:spPr>
          <a:xfrm>
            <a:off x="6384032" y="1972821"/>
            <a:ext cx="5002440" cy="2257699"/>
          </a:xfrm>
        </p:spPr>
        <p:txBody>
          <a:bodyPr/>
          <a:lstStyle/>
          <a:p>
            <a:r>
              <a:rPr lang="en-AU" sz="2000" b="1" cap="none" dirty="0">
                <a:solidFill>
                  <a:schemeClr val="tx2"/>
                </a:solidFill>
              </a:rPr>
              <a:t>12 year JARE supply agreement</a:t>
            </a:r>
          </a:p>
          <a:p>
            <a:pPr marL="285750" indent="-285750">
              <a:buFont typeface="Arial" panose="020B0604020202020204" pitchFamily="34" charset="0"/>
              <a:buChar char="•"/>
            </a:pPr>
            <a:r>
              <a:rPr lang="en-US" cap="none" dirty="0"/>
              <a:t>Updated long term agreement with Japan Australia Rare Earths B.V. (JARE) to 2038</a:t>
            </a:r>
          </a:p>
          <a:p>
            <a:pPr marL="285750" indent="-285750">
              <a:buFont typeface="Arial" panose="020B0604020202020204" pitchFamily="34" charset="0"/>
              <a:buChar char="•"/>
            </a:pPr>
            <a:r>
              <a:rPr lang="en-US" cap="none" dirty="0">
                <a:latin typeface="+mj-lt"/>
              </a:rPr>
              <a:t>US$110/kg NdPr floor price </a:t>
            </a:r>
          </a:p>
          <a:p>
            <a:pPr marL="285750" indent="-285750">
              <a:buFont typeface="Arial" panose="020B0604020202020204" pitchFamily="34" charset="0"/>
              <a:buChar char="•"/>
            </a:pPr>
            <a:r>
              <a:rPr lang="en-US" cap="none" dirty="0">
                <a:latin typeface="+mj-lt"/>
              </a:rPr>
              <a:t>Firm offtake for 5,000 </a:t>
            </a:r>
            <a:r>
              <a:rPr lang="en-US" cap="none" dirty="0" err="1">
                <a:latin typeface="+mj-lt"/>
              </a:rPr>
              <a:t>tonnes</a:t>
            </a:r>
            <a:r>
              <a:rPr lang="en-US" cap="none" dirty="0">
                <a:latin typeface="+mj-lt"/>
              </a:rPr>
              <a:t> per annum NdPr and 50% of all HRE oxides produced by Lynas </a:t>
            </a:r>
          </a:p>
        </p:txBody>
      </p:sp>
      <p:sp>
        <p:nvSpPr>
          <p:cNvPr id="4" name="Text Placeholder 3">
            <a:extLst>
              <a:ext uri="{FF2B5EF4-FFF2-40B4-BE49-F238E27FC236}">
                <a16:creationId xmlns:a16="http://schemas.microsoft.com/office/drawing/2014/main" id="{A8F862F7-5DA5-AEE3-BCAF-DEB26246DC81}"/>
              </a:ext>
            </a:extLst>
          </p:cNvPr>
          <p:cNvSpPr>
            <a:spLocks noGrp="1"/>
          </p:cNvSpPr>
          <p:nvPr>
            <p:ph type="body" sz="quarter" idx="27"/>
          </p:nvPr>
        </p:nvSpPr>
        <p:spPr>
          <a:xfrm>
            <a:off x="803275" y="167640"/>
            <a:ext cx="9313182" cy="1030514"/>
          </a:xfrm>
        </p:spPr>
        <p:txBody>
          <a:bodyPr/>
          <a:lstStyle/>
          <a:p>
            <a:r>
              <a:rPr lang="en-AU" sz="2800" dirty="0"/>
              <a:t>Recent announcements in Malaysia and Japan</a:t>
            </a:r>
          </a:p>
        </p:txBody>
      </p:sp>
      <p:pic>
        <p:nvPicPr>
          <p:cNvPr id="10" name="Picture 9">
            <a:extLst>
              <a:ext uri="{FF2B5EF4-FFF2-40B4-BE49-F238E27FC236}">
                <a16:creationId xmlns:a16="http://schemas.microsoft.com/office/drawing/2014/main" id="{63D3AE1F-6710-6A95-50AE-41F914670C5E}"/>
              </a:ext>
            </a:extLst>
          </p:cNvPr>
          <p:cNvPicPr>
            <a:picLocks noChangeAspect="1"/>
          </p:cNvPicPr>
          <p:nvPr/>
        </p:nvPicPr>
        <p:blipFill>
          <a:blip r:embed="rId2"/>
          <a:stretch>
            <a:fillRect/>
          </a:stretch>
        </p:blipFill>
        <p:spPr>
          <a:xfrm>
            <a:off x="1144651" y="4859303"/>
            <a:ext cx="4088764" cy="1484456"/>
          </a:xfrm>
          <a:prstGeom prst="rect">
            <a:avLst/>
          </a:prstGeom>
        </p:spPr>
      </p:pic>
      <p:pic>
        <p:nvPicPr>
          <p:cNvPr id="16" name="Picture 15">
            <a:extLst>
              <a:ext uri="{FF2B5EF4-FFF2-40B4-BE49-F238E27FC236}">
                <a16:creationId xmlns:a16="http://schemas.microsoft.com/office/drawing/2014/main" id="{E42E5C99-B96F-08E4-83DE-9F025F208E0E}"/>
              </a:ext>
            </a:extLst>
          </p:cNvPr>
          <p:cNvPicPr>
            <a:picLocks noChangeAspect="1"/>
          </p:cNvPicPr>
          <p:nvPr/>
        </p:nvPicPr>
        <p:blipFill>
          <a:blip r:embed="rId3"/>
          <a:stretch>
            <a:fillRect/>
          </a:stretch>
        </p:blipFill>
        <p:spPr>
          <a:xfrm>
            <a:off x="6323072" y="5303359"/>
            <a:ext cx="5580757" cy="596344"/>
          </a:xfrm>
          <a:prstGeom prst="rect">
            <a:avLst/>
          </a:prstGeom>
        </p:spPr>
      </p:pic>
    </p:spTree>
    <p:extLst>
      <p:ext uri="{BB962C8B-B14F-4D97-AF65-F5344CB8AC3E}">
        <p14:creationId xmlns:p14="http://schemas.microsoft.com/office/powerpoint/2010/main" val="1648273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37872" y="6448145"/>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dirty="0">
                <a:ln>
                  <a:noFill/>
                </a:ln>
                <a:solidFill>
                  <a:sysClr val="windowText" lastClr="000000"/>
                </a:solidFill>
                <a:effectLst/>
                <a:uLnTx/>
                <a:uFillTx/>
                <a:latin typeface="Arial"/>
                <a:cs typeface="Arial"/>
              </a:rPr>
              <a:t>4</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xfrm>
            <a:off x="259181" y="287782"/>
            <a:ext cx="11673636" cy="443070"/>
          </a:xfrm>
          <a:prstGeom prst="rect">
            <a:avLst/>
          </a:prstGeom>
        </p:spPr>
        <p:txBody>
          <a:bodyPr vert="horz" wrap="square" lIns="0" tIns="12065" rIns="0" bIns="0" rtlCol="0">
            <a:spAutoFit/>
          </a:bodyPr>
          <a:lstStyle/>
          <a:p>
            <a:pPr marL="97155">
              <a:lnSpc>
                <a:spcPct val="100000"/>
              </a:lnSpc>
              <a:spcBef>
                <a:spcPts val="95"/>
              </a:spcBef>
            </a:pPr>
            <a:r>
              <a:rPr sz="2800" spc="-10" dirty="0">
                <a:latin typeface="Arial"/>
                <a:cs typeface="Arial"/>
              </a:rPr>
              <a:t>Lynas</a:t>
            </a:r>
            <a:r>
              <a:rPr sz="2800" spc="-95" dirty="0">
                <a:latin typeface="Arial"/>
                <a:cs typeface="Arial"/>
              </a:rPr>
              <a:t> </a:t>
            </a:r>
            <a:r>
              <a:rPr sz="2800" dirty="0">
                <a:latin typeface="Arial"/>
                <a:cs typeface="Arial"/>
              </a:rPr>
              <a:t>2025</a:t>
            </a:r>
            <a:r>
              <a:rPr sz="2800" spc="-114" dirty="0">
                <a:latin typeface="Arial"/>
                <a:cs typeface="Arial"/>
              </a:rPr>
              <a:t> </a:t>
            </a:r>
            <a:r>
              <a:rPr lang="en-AU" sz="2800" spc="-10" dirty="0">
                <a:latin typeface="Arial"/>
                <a:cs typeface="Arial"/>
              </a:rPr>
              <a:t>i</a:t>
            </a:r>
            <a:r>
              <a:rPr sz="2800" spc="-10" dirty="0" err="1">
                <a:latin typeface="Arial"/>
                <a:cs typeface="Arial"/>
              </a:rPr>
              <a:t>nvestments</a:t>
            </a:r>
            <a:r>
              <a:rPr sz="2800" spc="-140" dirty="0">
                <a:latin typeface="Arial"/>
                <a:cs typeface="Arial"/>
              </a:rPr>
              <a:t> </a:t>
            </a:r>
            <a:r>
              <a:rPr lang="en-AU" sz="2800" spc="-10" dirty="0">
                <a:latin typeface="Arial"/>
                <a:cs typeface="Arial"/>
              </a:rPr>
              <a:t>c</a:t>
            </a:r>
            <a:r>
              <a:rPr sz="2800" spc="-10" dirty="0" err="1">
                <a:latin typeface="Arial"/>
                <a:cs typeface="Arial"/>
              </a:rPr>
              <a:t>omplete</a:t>
            </a:r>
            <a:endParaRPr sz="2800" dirty="0">
              <a:latin typeface="Arial"/>
              <a:cs typeface="Arial"/>
            </a:endParaRPr>
          </a:p>
        </p:txBody>
      </p:sp>
      <p:pic>
        <p:nvPicPr>
          <p:cNvPr id="4" name="object 4"/>
          <p:cNvPicPr/>
          <p:nvPr/>
        </p:nvPicPr>
        <p:blipFill>
          <a:blip r:embed="rId2" cstate="print"/>
          <a:stretch>
            <a:fillRect/>
          </a:stretch>
        </p:blipFill>
        <p:spPr>
          <a:xfrm>
            <a:off x="317004" y="1106297"/>
            <a:ext cx="3739134" cy="2885440"/>
          </a:xfrm>
          <a:prstGeom prst="rect">
            <a:avLst/>
          </a:prstGeom>
        </p:spPr>
      </p:pic>
      <p:pic>
        <p:nvPicPr>
          <p:cNvPr id="5" name="object 5"/>
          <p:cNvPicPr/>
          <p:nvPr/>
        </p:nvPicPr>
        <p:blipFill>
          <a:blip r:embed="rId3" cstate="print"/>
          <a:stretch>
            <a:fillRect/>
          </a:stretch>
        </p:blipFill>
        <p:spPr>
          <a:xfrm>
            <a:off x="8177656" y="1106297"/>
            <a:ext cx="3739133" cy="2880995"/>
          </a:xfrm>
          <a:prstGeom prst="rect">
            <a:avLst/>
          </a:prstGeom>
        </p:spPr>
      </p:pic>
      <p:pic>
        <p:nvPicPr>
          <p:cNvPr id="6" name="object 6"/>
          <p:cNvPicPr/>
          <p:nvPr/>
        </p:nvPicPr>
        <p:blipFill>
          <a:blip r:embed="rId4" cstate="print"/>
          <a:stretch>
            <a:fillRect/>
          </a:stretch>
        </p:blipFill>
        <p:spPr>
          <a:xfrm>
            <a:off x="4226433" y="1106297"/>
            <a:ext cx="3739134" cy="2869691"/>
          </a:xfrm>
          <a:prstGeom prst="rect">
            <a:avLst/>
          </a:prstGeom>
        </p:spPr>
      </p:pic>
      <p:sp>
        <p:nvSpPr>
          <p:cNvPr id="7" name="object 7"/>
          <p:cNvSpPr txBox="1"/>
          <p:nvPr/>
        </p:nvSpPr>
        <p:spPr>
          <a:xfrm>
            <a:off x="314744" y="3432886"/>
            <a:ext cx="3731895" cy="2532103"/>
          </a:xfrm>
          <a:prstGeom prst="rect">
            <a:avLst/>
          </a:prstGeom>
          <a:solidFill>
            <a:srgbClr val="D6EAF4"/>
          </a:solidFill>
        </p:spPr>
        <p:txBody>
          <a:bodyPr vert="horz" wrap="square" lIns="0" tIns="122555" rIns="0" bIns="0" rtlCol="0">
            <a:spAutoFit/>
          </a:bodyPr>
          <a:lstStyle/>
          <a:p>
            <a:pPr marL="172720" marR="0" lvl="0" indent="0" defTabSz="914400" eaLnBrk="1" fontAlgn="auto" latinLnBrk="0" hangingPunct="1">
              <a:lnSpc>
                <a:spcPct val="100000"/>
              </a:lnSpc>
              <a:spcBef>
                <a:spcPts val="965"/>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a:cs typeface="Arial"/>
              </a:rPr>
              <a:t>Mt</a:t>
            </a:r>
            <a:r>
              <a:rPr kumimoji="0" sz="1400" b="1" i="0" u="none" strike="noStrike" kern="0" cap="none" spc="-4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Weld</a:t>
            </a:r>
            <a:r>
              <a:rPr kumimoji="0" sz="1400" b="1" i="0" u="none" strike="noStrike" kern="0" cap="none" spc="-3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set</a:t>
            </a:r>
            <a:r>
              <a:rPr kumimoji="0" sz="1400" b="1" i="0" u="none" strike="noStrike" kern="0" cap="none" spc="-3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for</a:t>
            </a:r>
            <a:r>
              <a:rPr kumimoji="0" sz="1400" b="1" i="0" u="none" strike="noStrike" kern="0" cap="none" spc="-2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next</a:t>
            </a:r>
            <a:r>
              <a:rPr kumimoji="0" sz="1400" b="1" i="0" u="none" strike="noStrike" kern="0" cap="none" spc="-30"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decade</a:t>
            </a: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70"/>
              </a:spcBef>
              <a:spcAft>
                <a:spcPts val="0"/>
              </a:spcAft>
              <a:buClrTx/>
              <a:buSzTx/>
              <a:buFontTx/>
              <a:buNone/>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59740" marR="223520" lvl="0" indent="-287020" defTabSz="914400" eaLnBrk="1" fontAlgn="auto" latinLnBrk="0" hangingPunct="1">
              <a:lnSpc>
                <a:spcPct val="100000"/>
              </a:lnSpc>
              <a:spcBef>
                <a:spcPts val="0"/>
              </a:spcBef>
              <a:spcAft>
                <a:spcPts val="0"/>
              </a:spcAft>
              <a:buClrTx/>
              <a:buSzTx/>
              <a:buFontTx/>
              <a:buChar char="•"/>
              <a:tabLst>
                <a:tab pos="459740" algn="l"/>
              </a:tabLst>
              <a:defRPr/>
            </a:pPr>
            <a:r>
              <a:rPr kumimoji="0" sz="1400" b="0" i="0" u="none" strike="noStrike" kern="0" cap="none" spc="0" normalizeH="0" baseline="0" noProof="0" dirty="0">
                <a:ln>
                  <a:noFill/>
                </a:ln>
                <a:solidFill>
                  <a:sysClr val="windowText" lastClr="000000"/>
                </a:solidFill>
                <a:effectLst/>
                <a:uLnTx/>
                <a:uFillTx/>
                <a:latin typeface="Arial"/>
                <a:cs typeface="Arial"/>
              </a:rPr>
              <a:t>Plant</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rebuilt</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with</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expanded</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processing </a:t>
            </a:r>
            <a:r>
              <a:rPr kumimoji="0" sz="1400" b="0" i="0" u="none" strike="noStrike" kern="0" cap="none" spc="0" normalizeH="0" baseline="0" noProof="0" dirty="0">
                <a:ln>
                  <a:noFill/>
                </a:ln>
                <a:solidFill>
                  <a:sysClr val="windowText" lastClr="000000"/>
                </a:solidFill>
                <a:effectLst/>
                <a:uLnTx/>
                <a:uFillTx/>
                <a:latin typeface="Arial"/>
                <a:cs typeface="Arial"/>
              </a:rPr>
              <a:t>capacity</a:t>
            </a:r>
            <a:endParaRPr kumimoji="0" sz="1350" b="0" i="0" u="none" strike="noStrike" kern="0" cap="none" spc="0" normalizeH="0" baseline="24691"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70"/>
              </a:spcBef>
              <a:spcAft>
                <a:spcPts val="0"/>
              </a:spcAft>
              <a:buClrTx/>
              <a:buSzTx/>
              <a:buFont typeface="Arial"/>
              <a:buChar char="•"/>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59740" marR="251460" lvl="0" indent="-287020" defTabSz="914400" eaLnBrk="1" fontAlgn="auto" latinLnBrk="0" hangingPunct="1">
              <a:lnSpc>
                <a:spcPct val="100000"/>
              </a:lnSpc>
              <a:spcBef>
                <a:spcPts val="0"/>
              </a:spcBef>
              <a:spcAft>
                <a:spcPts val="0"/>
              </a:spcAft>
              <a:buClrTx/>
              <a:buSzTx/>
              <a:buFontTx/>
              <a:buChar char="•"/>
              <a:tabLst>
                <a:tab pos="459740" algn="l"/>
              </a:tabLst>
              <a:defRPr/>
            </a:pPr>
            <a:r>
              <a:rPr kumimoji="0" sz="1400" b="0" i="0" u="none" strike="noStrike" kern="0" cap="none" spc="0" normalizeH="0" baseline="0" noProof="0" dirty="0">
                <a:ln>
                  <a:noFill/>
                </a:ln>
                <a:solidFill>
                  <a:sysClr val="windowText" lastClr="000000"/>
                </a:solidFill>
                <a:effectLst/>
                <a:uLnTx/>
                <a:uFillTx/>
                <a:latin typeface="Arial"/>
                <a:cs typeface="Arial"/>
              </a:rPr>
              <a:t>Mineral</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Resource</a:t>
            </a:r>
            <a:r>
              <a:rPr kumimoji="0" sz="1400" b="0" i="0" u="none" strike="noStrike" kern="0" cap="none" spc="-6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and</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Ore</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Reserve </a:t>
            </a:r>
            <a:r>
              <a:rPr kumimoji="0" sz="1400" b="0" i="0" u="none" strike="noStrike" kern="0" cap="none" spc="0" normalizeH="0" baseline="0" noProof="0" dirty="0">
                <a:ln>
                  <a:noFill/>
                </a:ln>
                <a:solidFill>
                  <a:sysClr val="windowText" lastClr="000000"/>
                </a:solidFill>
                <a:effectLst/>
                <a:uLnTx/>
                <a:uFillTx/>
                <a:latin typeface="Arial"/>
                <a:cs typeface="Arial"/>
              </a:rPr>
              <a:t>Update</a:t>
            </a:r>
            <a:r>
              <a:rPr kumimoji="0" sz="1400" b="0"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published</a:t>
            </a:r>
            <a:r>
              <a:rPr kumimoji="0" sz="1400" b="0" i="0" u="none" strike="noStrike" kern="0" cap="none" spc="-6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with</a:t>
            </a:r>
            <a:r>
              <a:rPr kumimoji="0" sz="1400" b="0" i="0" u="none" strike="noStrike" kern="0" cap="none" spc="-1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&gt;20</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years</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20" normalizeH="0" baseline="0" noProof="0" dirty="0">
                <a:ln>
                  <a:noFill/>
                </a:ln>
                <a:solidFill>
                  <a:sysClr val="windowText" lastClr="000000"/>
                </a:solidFill>
                <a:effectLst/>
                <a:uLnTx/>
                <a:uFillTx/>
                <a:latin typeface="Arial"/>
                <a:cs typeface="Arial"/>
              </a:rPr>
              <a:t>mine </a:t>
            </a:r>
            <a:r>
              <a:rPr kumimoji="0" sz="1400" b="0" i="0" u="none" strike="noStrike" kern="0" cap="none" spc="0" normalizeH="0" baseline="0" noProof="0" dirty="0">
                <a:ln>
                  <a:noFill/>
                </a:ln>
                <a:solidFill>
                  <a:sysClr val="windowText" lastClr="000000"/>
                </a:solidFill>
                <a:effectLst/>
                <a:uLnTx/>
                <a:uFillTx/>
                <a:latin typeface="Arial"/>
                <a:cs typeface="Arial"/>
              </a:rPr>
              <a:t>life</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at</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expanded</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production</a:t>
            </a:r>
            <a:r>
              <a:rPr kumimoji="0" sz="1400" b="0"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rates above</a:t>
            </a:r>
            <a:r>
              <a:rPr kumimoji="0" sz="1350" b="0" i="0" u="none" strike="noStrike" kern="0" cap="none" spc="-15" normalizeH="0" baseline="24691" noProof="0" dirty="0">
                <a:ln>
                  <a:noFill/>
                </a:ln>
                <a:solidFill>
                  <a:sysClr val="windowText" lastClr="000000"/>
                </a:solidFill>
                <a:effectLst/>
                <a:uLnTx/>
                <a:uFillTx/>
                <a:latin typeface="Arial"/>
                <a:cs typeface="Arial"/>
              </a:rPr>
              <a:t>1</a:t>
            </a:r>
            <a:endParaRPr kumimoji="0" sz="1350" b="0" i="0" u="none" strike="noStrike" kern="0" cap="none" spc="0" normalizeH="0" baseline="24691"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70"/>
              </a:spcBef>
              <a:spcAft>
                <a:spcPts val="0"/>
              </a:spcAft>
              <a:buClrTx/>
              <a:buSzTx/>
              <a:buFont typeface="Arial"/>
              <a:buChar char="•"/>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59105" marR="0" lvl="0" indent="-286385" defTabSz="914400" eaLnBrk="1" fontAlgn="auto" latinLnBrk="0" hangingPunct="1">
              <a:lnSpc>
                <a:spcPct val="100000"/>
              </a:lnSpc>
              <a:spcBef>
                <a:spcPts val="5"/>
              </a:spcBef>
              <a:spcAft>
                <a:spcPts val="0"/>
              </a:spcAft>
              <a:buClrTx/>
              <a:buSzTx/>
              <a:buFontTx/>
              <a:buChar char="•"/>
              <a:tabLst>
                <a:tab pos="459105" algn="l"/>
              </a:tabLst>
              <a:defRPr/>
            </a:pPr>
            <a:r>
              <a:rPr kumimoji="0" sz="1400" b="0" i="0" u="none" strike="noStrike" kern="0" cap="none" spc="0" normalizeH="0" baseline="0" noProof="0" dirty="0">
                <a:ln>
                  <a:noFill/>
                </a:ln>
                <a:solidFill>
                  <a:sysClr val="windowText" lastClr="000000"/>
                </a:solidFill>
                <a:effectLst/>
                <a:uLnTx/>
                <a:uFillTx/>
                <a:latin typeface="Arial"/>
                <a:cs typeface="Arial"/>
              </a:rPr>
              <a:t>New</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Hybrid</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Power</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Station</a:t>
            </a:r>
            <a:endParaRPr kumimoji="0" sz="1400" b="0" i="0" u="none" strike="noStrike" kern="0" cap="none" spc="0" normalizeH="0" baseline="0" noProof="0" dirty="0">
              <a:ln>
                <a:noFill/>
              </a:ln>
              <a:solidFill>
                <a:sysClr val="windowText" lastClr="000000"/>
              </a:solidFill>
              <a:effectLst/>
              <a:uLnTx/>
              <a:uFillTx/>
              <a:latin typeface="Arial"/>
              <a:cs typeface="Arial"/>
            </a:endParaRPr>
          </a:p>
        </p:txBody>
      </p:sp>
      <p:sp>
        <p:nvSpPr>
          <p:cNvPr id="8" name="object 8"/>
          <p:cNvSpPr txBox="1"/>
          <p:nvPr/>
        </p:nvSpPr>
        <p:spPr>
          <a:xfrm>
            <a:off x="409955" y="6259169"/>
            <a:ext cx="11410950" cy="135935"/>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750" b="0" i="0" u="none" strike="noStrike" kern="0" cap="none" spc="0" normalizeH="0" baseline="27777" noProof="0" dirty="0">
                <a:ln>
                  <a:noFill/>
                </a:ln>
                <a:solidFill>
                  <a:sysClr val="windowText" lastClr="000000"/>
                </a:solidFill>
                <a:effectLst/>
                <a:uLnTx/>
                <a:uFillTx/>
                <a:latin typeface="Arial"/>
                <a:cs typeface="Arial"/>
              </a:rPr>
              <a:t>1</a:t>
            </a:r>
            <a:r>
              <a:rPr kumimoji="0" sz="750" b="0" i="0" u="none" strike="noStrike" kern="0" cap="none" spc="89" normalizeH="0" baseline="27777"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Refer</a:t>
            </a:r>
            <a:r>
              <a:rPr kumimoji="0" sz="800" b="0" i="0" u="none" strike="noStrike" kern="0" cap="none" spc="-25"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to</a:t>
            </a:r>
            <a:r>
              <a:rPr kumimoji="0" sz="800" b="0" i="0" u="none" strike="noStrike" kern="0" cap="none" spc="-25"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announcement on</a:t>
            </a:r>
            <a:r>
              <a:rPr kumimoji="0" sz="800" b="0" i="0" u="none" strike="noStrike" kern="0" cap="none" spc="-30"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5</a:t>
            </a:r>
            <a:r>
              <a:rPr kumimoji="0" sz="800" b="0" i="0" u="none" strike="noStrike" kern="0" cap="none" spc="-15"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August</a:t>
            </a:r>
            <a:r>
              <a:rPr kumimoji="0" sz="800" b="0" i="0" u="none" strike="noStrike" kern="0" cap="none" spc="-20"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2024</a:t>
            </a:r>
            <a:r>
              <a:rPr kumimoji="0" sz="800" b="0" i="0" u="none" strike="noStrike" kern="0" cap="none" spc="-20"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“2024</a:t>
            </a:r>
            <a:r>
              <a:rPr kumimoji="0" sz="800" b="0" i="0" u="none" strike="noStrike" kern="0" cap="none" spc="-5"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Mineral</a:t>
            </a:r>
            <a:r>
              <a:rPr kumimoji="0" sz="800" b="0" i="0" u="none" strike="noStrike" kern="0" cap="none" spc="-10"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Resource</a:t>
            </a:r>
            <a:r>
              <a:rPr kumimoji="0" sz="800" b="0" i="0" u="none" strike="noStrike" kern="0" cap="none" spc="-30"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and</a:t>
            </a:r>
            <a:r>
              <a:rPr kumimoji="0" sz="800" b="0" i="0" u="none" strike="noStrike" kern="0" cap="none" spc="-15"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Ore</a:t>
            </a:r>
            <a:r>
              <a:rPr kumimoji="0" sz="800" b="0" i="0" u="none" strike="noStrike" kern="0" cap="none" spc="-25"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Reserve</a:t>
            </a:r>
            <a:r>
              <a:rPr kumimoji="0" sz="800" b="0" i="0" u="none" strike="noStrike" kern="0" cap="none" spc="-20" normalizeH="0" baseline="0" noProof="0" dirty="0">
                <a:ln>
                  <a:noFill/>
                </a:ln>
                <a:solidFill>
                  <a:sysClr val="windowText" lastClr="000000"/>
                </a:solidFill>
                <a:effectLst/>
                <a:uLnTx/>
                <a:uFillTx/>
                <a:latin typeface="Arial"/>
                <a:cs typeface="Arial"/>
              </a:rPr>
              <a:t> </a:t>
            </a:r>
            <a:r>
              <a:rPr kumimoji="0" sz="800" b="0" i="0" u="none" strike="noStrike" kern="0" cap="none" spc="0" normalizeH="0" baseline="0" noProof="0" dirty="0">
                <a:ln>
                  <a:noFill/>
                </a:ln>
                <a:solidFill>
                  <a:sysClr val="windowText" lastClr="000000"/>
                </a:solidFill>
                <a:effectLst/>
                <a:uLnTx/>
                <a:uFillTx/>
                <a:latin typeface="Arial"/>
                <a:cs typeface="Arial"/>
              </a:rPr>
              <a:t>Update”:</a:t>
            </a:r>
            <a:r>
              <a:rPr kumimoji="0" sz="800" b="0" i="0" u="none" strike="noStrike" kern="0" cap="none" spc="25" normalizeH="0" baseline="0" noProof="0" dirty="0">
                <a:ln>
                  <a:noFill/>
                </a:ln>
                <a:solidFill>
                  <a:sysClr val="windowText" lastClr="000000"/>
                </a:solidFill>
                <a:effectLst/>
                <a:uLnTx/>
                <a:uFillTx/>
                <a:latin typeface="Arial"/>
                <a:cs typeface="Arial"/>
              </a:rPr>
              <a:t> </a:t>
            </a:r>
            <a:r>
              <a:rPr kumimoji="0" sz="800" b="0" i="0" u="sng" strike="noStrike" kern="0" cap="none" spc="-10" normalizeH="0" baseline="0" noProof="0" dirty="0">
                <a:ln>
                  <a:noFill/>
                </a:ln>
                <a:solidFill>
                  <a:srgbClr val="51AAB8"/>
                </a:solidFill>
                <a:effectLst/>
                <a:uLnTx/>
                <a:uFill>
                  <a:solidFill>
                    <a:srgbClr val="51AAB8"/>
                  </a:solidFill>
                </a:uFill>
                <a:latin typeface="Arial"/>
                <a:cs typeface="Arial"/>
                <a:hlinkClick r:id="rId5"/>
              </a:rPr>
              <a:t>https://wcsecure.weblink.com.au/pdf/LYC/02835257.pdf</a:t>
            </a:r>
            <a:r>
              <a:rPr kumimoji="0" sz="800" b="0" i="0" u="none" strike="noStrike" kern="0" cap="none" spc="-10" normalizeH="0" baseline="0" noProof="0" dirty="0">
                <a:ln>
                  <a:noFill/>
                </a:ln>
                <a:solidFill>
                  <a:sysClr val="windowText" lastClr="000000"/>
                </a:solidFill>
                <a:effectLst/>
                <a:uLnTx/>
                <a:uFillTx/>
                <a:latin typeface="Arial"/>
                <a:cs typeface="Arial"/>
              </a:rPr>
              <a:t>.</a:t>
            </a:r>
            <a:endParaRPr kumimoji="0" sz="800" b="0" i="0" u="none" strike="noStrike" kern="0" cap="none" spc="0" normalizeH="0" baseline="0" noProof="0" dirty="0">
              <a:ln>
                <a:noFill/>
              </a:ln>
              <a:solidFill>
                <a:sysClr val="windowText" lastClr="000000"/>
              </a:solidFill>
              <a:effectLst/>
              <a:uLnTx/>
              <a:uFillTx/>
              <a:latin typeface="Arial"/>
              <a:cs typeface="Arial"/>
            </a:endParaRPr>
          </a:p>
        </p:txBody>
      </p:sp>
      <p:sp>
        <p:nvSpPr>
          <p:cNvPr id="9" name="object 9"/>
          <p:cNvSpPr txBox="1"/>
          <p:nvPr/>
        </p:nvSpPr>
        <p:spPr>
          <a:xfrm>
            <a:off x="4228972" y="3432898"/>
            <a:ext cx="3731895" cy="2560957"/>
          </a:xfrm>
          <a:prstGeom prst="rect">
            <a:avLst/>
          </a:prstGeom>
          <a:solidFill>
            <a:srgbClr val="D6EAF4"/>
          </a:solidFill>
        </p:spPr>
        <p:txBody>
          <a:bodyPr vert="horz" wrap="square" lIns="0" tIns="151130" rIns="0" bIns="0" rtlCol="0">
            <a:spAutoFit/>
          </a:bodyPr>
          <a:lstStyle/>
          <a:p>
            <a:pPr marL="130810" marR="259715" lvl="0" indent="0" defTabSz="914400" eaLnBrk="1" fontAlgn="auto" latinLnBrk="0" hangingPunct="1">
              <a:lnSpc>
                <a:spcPct val="100000"/>
              </a:lnSpc>
              <a:spcBef>
                <a:spcPts val="119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a:cs typeface="Arial"/>
              </a:rPr>
              <a:t>Kalgoorlie</a:t>
            </a:r>
            <a:r>
              <a:rPr kumimoji="0" sz="1400" b="1" i="0" u="none" strike="noStrike" kern="0" cap="none" spc="-5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facility</a:t>
            </a:r>
            <a:r>
              <a:rPr kumimoji="0" sz="1400" b="1" i="0" u="none" strike="noStrike" kern="0" cap="none" spc="-5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integrated</a:t>
            </a:r>
            <a:r>
              <a:rPr kumimoji="0" sz="1400" b="1" i="0" u="none" strike="noStrike" kern="0" cap="none" spc="-5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into</a:t>
            </a:r>
            <a:r>
              <a:rPr kumimoji="0" sz="1400" b="1" i="0" u="none" strike="noStrike" kern="0" cap="none" spc="-35"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global operations</a:t>
            </a: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70"/>
              </a:spcBef>
              <a:spcAft>
                <a:spcPts val="0"/>
              </a:spcAft>
              <a:buClrTx/>
              <a:buSzTx/>
              <a:buFontTx/>
              <a:buNone/>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17830" marR="264160" lvl="0" indent="-287020" defTabSz="914400" eaLnBrk="1" fontAlgn="auto" latinLnBrk="0" hangingPunct="1">
              <a:lnSpc>
                <a:spcPct val="100000"/>
              </a:lnSpc>
              <a:spcBef>
                <a:spcPts val="0"/>
              </a:spcBef>
              <a:spcAft>
                <a:spcPts val="0"/>
              </a:spcAft>
              <a:buClrTx/>
              <a:buSzTx/>
              <a:buFontTx/>
              <a:buChar char="•"/>
              <a:tabLst>
                <a:tab pos="417830" algn="l"/>
              </a:tabLst>
              <a:defRPr/>
            </a:pPr>
            <a:r>
              <a:rPr kumimoji="0" sz="1400" b="0" i="0" u="none" strike="noStrike" kern="0" cap="none" spc="0" normalizeH="0" baseline="0" noProof="0" dirty="0">
                <a:ln>
                  <a:noFill/>
                </a:ln>
                <a:solidFill>
                  <a:sysClr val="windowText" lastClr="000000"/>
                </a:solidFill>
                <a:effectLst/>
                <a:uLnTx/>
                <a:uFillTx/>
                <a:latin typeface="Arial"/>
                <a:cs typeface="Arial"/>
              </a:rPr>
              <a:t>New</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facility</a:t>
            </a:r>
            <a:r>
              <a:rPr kumimoji="0" sz="1400" b="0" i="0" u="none" strike="noStrike" kern="0" cap="none" spc="-6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constructed</a:t>
            </a:r>
            <a:r>
              <a:rPr kumimoji="0" sz="1400" b="0" i="0" u="none" strike="noStrike" kern="0" cap="none" spc="-60" normalizeH="0" baseline="0" noProof="0" dirty="0">
                <a:ln>
                  <a:noFill/>
                </a:ln>
                <a:solidFill>
                  <a:sysClr val="windowText" lastClr="000000"/>
                </a:solidFill>
                <a:effectLst/>
                <a:uLnTx/>
                <a:uFillTx/>
                <a:latin typeface="Arial"/>
                <a:cs typeface="Arial"/>
              </a:rPr>
              <a:t> </a:t>
            </a:r>
            <a:r>
              <a:rPr kumimoji="0" lang="en-AU" sz="1400" b="0" i="0" u="none" strike="noStrike" kern="0" cap="none" spc="0" normalizeH="0" baseline="0" noProof="0" dirty="0">
                <a:ln>
                  <a:noFill/>
                </a:ln>
                <a:solidFill>
                  <a:sysClr val="windowText" lastClr="000000"/>
                </a:solidFill>
                <a:effectLst/>
                <a:uLnTx/>
                <a:uFillTx/>
                <a:latin typeface="Arial"/>
                <a:cs typeface="Arial"/>
              </a:rPr>
              <a:t>and operating</a:t>
            </a:r>
            <a:endParaRPr kumimoji="0" sz="1350" b="0" i="0" u="none" strike="noStrike" kern="0" cap="none" spc="0" normalizeH="0" baseline="24691"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70"/>
              </a:spcBef>
              <a:spcAft>
                <a:spcPts val="0"/>
              </a:spcAft>
              <a:buClrTx/>
              <a:buSzTx/>
              <a:buFont typeface="Arial"/>
              <a:buChar char="•"/>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17830" marR="522605" lvl="0" indent="-287020" defTabSz="914400" eaLnBrk="1" fontAlgn="auto" latinLnBrk="0" hangingPunct="1">
              <a:lnSpc>
                <a:spcPct val="100000"/>
              </a:lnSpc>
              <a:spcBef>
                <a:spcPts val="0"/>
              </a:spcBef>
              <a:spcAft>
                <a:spcPts val="0"/>
              </a:spcAft>
              <a:buClrTx/>
              <a:buSzTx/>
              <a:buFontTx/>
              <a:buChar char="•"/>
              <a:tabLst>
                <a:tab pos="417830" algn="l"/>
              </a:tabLst>
              <a:defRPr/>
            </a:pPr>
            <a:r>
              <a:rPr kumimoji="0" sz="1400" b="0" i="0" u="none" strike="noStrike" kern="0" cap="none" spc="0" normalizeH="0" baseline="0" noProof="0" dirty="0">
                <a:ln>
                  <a:noFill/>
                </a:ln>
                <a:solidFill>
                  <a:sysClr val="windowText" lastClr="000000"/>
                </a:solidFill>
                <a:effectLst/>
                <a:uLnTx/>
                <a:uFillTx/>
                <a:latin typeface="Arial"/>
                <a:cs typeface="Arial"/>
              </a:rPr>
              <a:t>MREC</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production</a:t>
            </a:r>
            <a:r>
              <a:rPr kumimoji="0" sz="1400" b="0" i="0" u="none" strike="noStrike" kern="0" cap="none" spc="-6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shipped</a:t>
            </a:r>
            <a:r>
              <a:rPr kumimoji="0" sz="1400" b="0" i="0" u="none" strike="noStrike" kern="0" cap="none" spc="-5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to</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Lynas </a:t>
            </a:r>
            <a:r>
              <a:rPr kumimoji="0" sz="1400" b="0" i="0" u="none" strike="noStrike" kern="0" cap="none" spc="0" normalizeH="0" baseline="0" noProof="0" dirty="0">
                <a:ln>
                  <a:noFill/>
                </a:ln>
                <a:solidFill>
                  <a:sysClr val="windowText" lastClr="000000"/>
                </a:solidFill>
                <a:effectLst/>
                <a:uLnTx/>
                <a:uFillTx/>
                <a:latin typeface="Arial"/>
                <a:cs typeface="Arial"/>
              </a:rPr>
              <a:t>Malaysia</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for</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separation</a:t>
            </a: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70"/>
              </a:spcBef>
              <a:spcAft>
                <a:spcPts val="0"/>
              </a:spcAft>
              <a:buClrTx/>
              <a:buSzTx/>
              <a:buFont typeface="Arial"/>
              <a:buChar char="•"/>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17830" marR="0" lvl="0" indent="-287020" defTabSz="914400" eaLnBrk="1" fontAlgn="auto" latinLnBrk="0" hangingPunct="1">
              <a:lnSpc>
                <a:spcPct val="100000"/>
              </a:lnSpc>
              <a:spcBef>
                <a:spcPts val="0"/>
              </a:spcBef>
              <a:spcAft>
                <a:spcPts val="0"/>
              </a:spcAft>
              <a:buClrTx/>
              <a:buSzTx/>
              <a:buFontTx/>
              <a:buChar char="•"/>
              <a:tabLst>
                <a:tab pos="417830" algn="l"/>
              </a:tabLst>
              <a:defRPr/>
            </a:pPr>
            <a:r>
              <a:rPr kumimoji="0" sz="1400" b="0" i="0" u="none" strike="noStrike" kern="0" cap="none" spc="0" normalizeH="0" baseline="0" noProof="0" dirty="0">
                <a:ln>
                  <a:noFill/>
                </a:ln>
                <a:solidFill>
                  <a:sysClr val="windowText" lastClr="000000"/>
                </a:solidFill>
                <a:effectLst/>
                <a:uLnTx/>
                <a:uFillTx/>
                <a:latin typeface="Arial"/>
                <a:cs typeface="Arial"/>
              </a:rPr>
              <a:t>Continuous</a:t>
            </a:r>
            <a:r>
              <a:rPr kumimoji="0" sz="1400" b="0" i="0" u="none" strike="noStrike" kern="0" cap="none" spc="-6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flowsheet</a:t>
            </a:r>
            <a:r>
              <a:rPr kumimoji="0" sz="1400" b="0" i="0" u="none" strike="noStrike" kern="0" cap="none" spc="-5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improvements</a:t>
            </a:r>
            <a:endParaRPr kumimoji="0" lang="en-AU" sz="1400" b="0" i="0" u="none" strike="noStrike" kern="0" cap="none" spc="-10" normalizeH="0" baseline="0" noProof="0" dirty="0">
              <a:ln>
                <a:noFill/>
              </a:ln>
              <a:solidFill>
                <a:sysClr val="windowText" lastClr="000000"/>
              </a:solidFill>
              <a:effectLst/>
              <a:uLnTx/>
              <a:uFillTx/>
              <a:latin typeface="Arial"/>
              <a:cs typeface="Arial"/>
            </a:endParaRPr>
          </a:p>
          <a:p>
            <a:pPr marL="417830" marR="0" lvl="0" indent="-287020" defTabSz="914400" eaLnBrk="1" fontAlgn="auto" latinLnBrk="0" hangingPunct="1">
              <a:lnSpc>
                <a:spcPct val="100000"/>
              </a:lnSpc>
              <a:spcBef>
                <a:spcPts val="0"/>
              </a:spcBef>
              <a:spcAft>
                <a:spcPts val="0"/>
              </a:spcAft>
              <a:buClrTx/>
              <a:buSzTx/>
              <a:buFontTx/>
              <a:buChar char="•"/>
              <a:tabLst>
                <a:tab pos="417830" algn="l"/>
              </a:tabLst>
              <a:defRPr/>
            </a:pPr>
            <a:endParaRPr lang="en-AU" sz="1400" kern="0" spc="-10" dirty="0">
              <a:solidFill>
                <a:sysClr val="windowText" lastClr="000000"/>
              </a:solidFill>
              <a:latin typeface="Arial"/>
              <a:cs typeface="Arial"/>
            </a:endParaRPr>
          </a:p>
          <a:p>
            <a:pPr marL="417830" marR="0" lvl="0" indent="-287020" defTabSz="914400" eaLnBrk="1" fontAlgn="auto" latinLnBrk="0" hangingPunct="1">
              <a:lnSpc>
                <a:spcPct val="100000"/>
              </a:lnSpc>
              <a:spcBef>
                <a:spcPts val="0"/>
              </a:spcBef>
              <a:spcAft>
                <a:spcPts val="0"/>
              </a:spcAft>
              <a:buClrTx/>
              <a:buSzTx/>
              <a:buFontTx/>
              <a:buChar char="•"/>
              <a:tabLst>
                <a:tab pos="417830" algn="l"/>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p:txBody>
      </p:sp>
      <p:sp>
        <p:nvSpPr>
          <p:cNvPr id="10" name="object 10"/>
          <p:cNvSpPr txBox="1"/>
          <p:nvPr/>
        </p:nvSpPr>
        <p:spPr>
          <a:xfrm>
            <a:off x="8175370" y="3432898"/>
            <a:ext cx="3731895" cy="2525691"/>
          </a:xfrm>
          <a:prstGeom prst="rect">
            <a:avLst/>
          </a:prstGeom>
          <a:solidFill>
            <a:srgbClr val="D6EAF4"/>
          </a:solidFill>
        </p:spPr>
        <p:txBody>
          <a:bodyPr vert="horz" wrap="square" lIns="0" tIns="128905" rIns="0" bIns="0" rtlCol="0">
            <a:spAutoFit/>
          </a:bodyPr>
          <a:lstStyle/>
          <a:p>
            <a:pPr marL="173990" marR="692150" lvl="0" indent="0" defTabSz="914400" eaLnBrk="1" fontAlgn="auto" latinLnBrk="0" hangingPunct="1">
              <a:lnSpc>
                <a:spcPct val="100000"/>
              </a:lnSpc>
              <a:spcBef>
                <a:spcPts val="1015"/>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Arial"/>
                <a:cs typeface="Arial"/>
              </a:rPr>
              <a:t>Lynas</a:t>
            </a:r>
            <a:r>
              <a:rPr kumimoji="0" sz="1400" b="1" i="0" u="none" strike="noStrike" kern="0" cap="none" spc="-3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Malaysia</a:t>
            </a:r>
            <a:r>
              <a:rPr kumimoji="0" sz="1400" b="1" i="0" u="none" strike="noStrike" kern="0" cap="none" spc="-6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upgrades</a:t>
            </a:r>
            <a:r>
              <a:rPr kumimoji="0" sz="1400" b="1" i="0" u="none" strike="noStrike" kern="0" cap="none" spc="-7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create</a:t>
            </a:r>
            <a:r>
              <a:rPr kumimoji="0" sz="1400" b="1" i="0" u="none" strike="noStrike" kern="0" cap="none" spc="-80" normalizeH="0" baseline="0" noProof="0" dirty="0">
                <a:ln>
                  <a:noFill/>
                </a:ln>
                <a:solidFill>
                  <a:sysClr val="windowText" lastClr="000000"/>
                </a:solidFill>
                <a:effectLst/>
                <a:uLnTx/>
                <a:uFillTx/>
                <a:latin typeface="Arial"/>
                <a:cs typeface="Arial"/>
              </a:rPr>
              <a:t> </a:t>
            </a:r>
            <a:r>
              <a:rPr kumimoji="0" sz="1400" b="1" i="0" u="none" strike="noStrike" kern="0" cap="none" spc="-50" normalizeH="0" baseline="0" noProof="0" dirty="0">
                <a:ln>
                  <a:noFill/>
                </a:ln>
                <a:solidFill>
                  <a:sysClr val="windowText" lastClr="000000"/>
                </a:solidFill>
                <a:effectLst/>
                <a:uLnTx/>
                <a:uFillTx/>
                <a:latin typeface="Arial"/>
                <a:cs typeface="Arial"/>
              </a:rPr>
              <a:t>a </a:t>
            </a:r>
            <a:r>
              <a:rPr kumimoji="0" sz="1400" b="1" i="0" u="none" strike="noStrike" kern="0" cap="none" spc="0" normalizeH="0" baseline="0" noProof="0" dirty="0">
                <a:ln>
                  <a:noFill/>
                </a:ln>
                <a:solidFill>
                  <a:sysClr val="windowText" lastClr="000000"/>
                </a:solidFill>
                <a:effectLst/>
                <a:uLnTx/>
                <a:uFillTx/>
                <a:latin typeface="Arial"/>
                <a:cs typeface="Arial"/>
              </a:rPr>
              <a:t>future</a:t>
            </a:r>
            <a:r>
              <a:rPr kumimoji="0" sz="1400" b="1" i="0" u="none" strike="noStrike" kern="0" cap="none" spc="-5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facing</a:t>
            </a:r>
            <a:r>
              <a:rPr kumimoji="0" sz="1400" b="1" i="0" u="none" strike="noStrike" kern="0" cap="none" spc="-55"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facility</a:t>
            </a: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70"/>
              </a:spcBef>
              <a:spcAft>
                <a:spcPts val="0"/>
              </a:spcAft>
              <a:buClrTx/>
              <a:buSzTx/>
              <a:buFontTx/>
              <a:buNone/>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60375" marR="688975" lvl="0" indent="-287020" defTabSz="914400" eaLnBrk="1" fontAlgn="auto" latinLnBrk="0" hangingPunct="1">
              <a:lnSpc>
                <a:spcPct val="100000"/>
              </a:lnSpc>
              <a:spcBef>
                <a:spcPts val="0"/>
              </a:spcBef>
              <a:spcAft>
                <a:spcPts val="0"/>
              </a:spcAft>
              <a:buClrTx/>
              <a:buSzTx/>
              <a:buFontTx/>
              <a:buChar char="•"/>
              <a:tabLst>
                <a:tab pos="460375" algn="l"/>
              </a:tabLst>
              <a:defRPr/>
            </a:pPr>
            <a:r>
              <a:rPr kumimoji="0" sz="1400" b="0" i="0" u="none" strike="noStrike" kern="0" cap="none" spc="0" normalizeH="0" baseline="0" noProof="0" dirty="0">
                <a:ln>
                  <a:noFill/>
                </a:ln>
                <a:solidFill>
                  <a:sysClr val="windowText" lastClr="000000"/>
                </a:solidFill>
                <a:effectLst/>
                <a:uLnTx/>
                <a:uFillTx/>
                <a:latin typeface="Arial"/>
                <a:cs typeface="Arial"/>
              </a:rPr>
              <a:t>Additional</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process</a:t>
            </a:r>
            <a:r>
              <a:rPr kumimoji="0" sz="1400" b="0" i="0" u="none" strike="noStrike" kern="0" cap="none" spc="-6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completed</a:t>
            </a:r>
            <a:r>
              <a:rPr kumimoji="0" sz="1400" b="0"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25" normalizeH="0" baseline="0" noProof="0" dirty="0">
                <a:ln>
                  <a:noFill/>
                </a:ln>
                <a:solidFill>
                  <a:sysClr val="windowText" lastClr="000000"/>
                </a:solidFill>
                <a:effectLst/>
                <a:uLnTx/>
                <a:uFillTx/>
                <a:latin typeface="Arial"/>
                <a:cs typeface="Arial"/>
              </a:rPr>
              <a:t>for </a:t>
            </a:r>
            <a:r>
              <a:rPr kumimoji="0" sz="1400" b="0" i="0" u="none" strike="noStrike" kern="0" cap="none" spc="0" normalizeH="0" baseline="0" noProof="0" dirty="0">
                <a:ln>
                  <a:noFill/>
                </a:ln>
                <a:solidFill>
                  <a:sysClr val="windowText" lastClr="000000"/>
                </a:solidFill>
                <a:effectLst/>
                <a:uLnTx/>
                <a:uFillTx/>
                <a:latin typeface="Arial"/>
                <a:cs typeface="Arial"/>
              </a:rPr>
              <a:t>MREC</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receival</a:t>
            </a: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70"/>
              </a:spcBef>
              <a:spcAft>
                <a:spcPts val="0"/>
              </a:spcAft>
              <a:buClrTx/>
              <a:buSzTx/>
              <a:buFont typeface="Arial"/>
              <a:buChar char="•"/>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60375" marR="284480" lvl="0" indent="-287020" defTabSz="914400" eaLnBrk="1" fontAlgn="auto" latinLnBrk="0" hangingPunct="1">
              <a:lnSpc>
                <a:spcPct val="100000"/>
              </a:lnSpc>
              <a:spcBef>
                <a:spcPts val="0"/>
              </a:spcBef>
              <a:spcAft>
                <a:spcPts val="0"/>
              </a:spcAft>
              <a:buClrTx/>
              <a:buSzTx/>
              <a:buFontTx/>
              <a:buChar char="•"/>
              <a:tabLst>
                <a:tab pos="460375" algn="l"/>
              </a:tabLst>
              <a:defRPr/>
            </a:pPr>
            <a:r>
              <a:rPr kumimoji="0" lang="en-AU" sz="1400" b="0" i="0" u="none" strike="noStrike" kern="0" cap="none" spc="0" normalizeH="0" baseline="0" noProof="0" dirty="0">
                <a:ln>
                  <a:noFill/>
                </a:ln>
                <a:solidFill>
                  <a:sysClr val="windowText" lastClr="000000"/>
                </a:solidFill>
                <a:effectLst/>
                <a:uLnTx/>
                <a:uFillTx/>
                <a:latin typeface="Arial"/>
                <a:cs typeface="Arial"/>
              </a:rPr>
              <a:t>C</a:t>
            </a:r>
            <a:r>
              <a:rPr kumimoji="0" sz="1400" b="0" i="0" u="none" strike="noStrike" kern="0" cap="none" spc="0" normalizeH="0" baseline="0" noProof="0" dirty="0" err="1">
                <a:ln>
                  <a:noFill/>
                </a:ln>
                <a:solidFill>
                  <a:sysClr val="windowText" lastClr="000000"/>
                </a:solidFill>
                <a:effectLst/>
                <a:uLnTx/>
                <a:uFillTx/>
                <a:latin typeface="Arial"/>
                <a:cs typeface="Arial"/>
              </a:rPr>
              <a:t>apacity</a:t>
            </a:r>
            <a:r>
              <a:rPr kumimoji="0" lang="en-AU" sz="1400" b="0" i="0" u="none" strike="noStrike" kern="0" cap="none" spc="0" normalizeH="0" baseline="0" noProof="0" dirty="0">
                <a:ln>
                  <a:noFill/>
                </a:ln>
                <a:solidFill>
                  <a:sysClr val="windowText" lastClr="000000"/>
                </a:solidFill>
                <a:effectLst/>
                <a:uLnTx/>
                <a:uFillTx/>
                <a:latin typeface="Arial"/>
                <a:cs typeface="Arial"/>
              </a:rPr>
              <a:t> uplift</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for</a:t>
            </a:r>
            <a:r>
              <a:rPr kumimoji="0" sz="1400" b="0" i="0" u="none" strike="noStrike" kern="0" cap="none" spc="-10" normalizeH="0" baseline="0" noProof="0" dirty="0">
                <a:ln>
                  <a:noFill/>
                </a:ln>
                <a:solidFill>
                  <a:sysClr val="windowText" lastClr="000000"/>
                </a:solidFill>
                <a:effectLst/>
                <a:uLnTx/>
                <a:uFillTx/>
                <a:latin typeface="Arial"/>
                <a:cs typeface="Arial"/>
              </a:rPr>
              <a:t> Solvent </a:t>
            </a:r>
            <a:r>
              <a:rPr kumimoji="0" sz="1400" b="0" i="0" u="none" strike="noStrike" kern="0" cap="none" spc="0" normalizeH="0" baseline="0" noProof="0" dirty="0">
                <a:ln>
                  <a:noFill/>
                </a:ln>
                <a:solidFill>
                  <a:sysClr val="windowText" lastClr="000000"/>
                </a:solidFill>
                <a:effectLst/>
                <a:uLnTx/>
                <a:uFillTx/>
                <a:latin typeface="Arial"/>
                <a:cs typeface="Arial"/>
              </a:rPr>
              <a:t>Extraction</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and</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Product</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Finishing </a:t>
            </a:r>
            <a:r>
              <a:rPr kumimoji="0" sz="1400" b="0" i="0" u="none" strike="noStrike" kern="0" cap="none" spc="0" normalizeH="0" baseline="0" noProof="0" dirty="0">
                <a:ln>
                  <a:noFill/>
                </a:ln>
                <a:solidFill>
                  <a:sysClr val="windowText" lastClr="000000"/>
                </a:solidFill>
                <a:effectLst/>
                <a:uLnTx/>
                <a:uFillTx/>
                <a:latin typeface="Arial"/>
                <a:cs typeface="Arial"/>
              </a:rPr>
              <a:t>production</a:t>
            </a:r>
            <a:endParaRPr kumimoji="0" lang="en-AU" sz="1400" b="0" i="0" u="none" strike="noStrike" kern="0" cap="none" spc="0" normalizeH="0" baseline="0" noProof="0" dirty="0">
              <a:ln>
                <a:noFill/>
              </a:ln>
              <a:solidFill>
                <a:sysClr val="windowText" lastClr="000000"/>
              </a:solidFill>
              <a:effectLst/>
              <a:uLnTx/>
              <a:uFillTx/>
              <a:latin typeface="Arial"/>
              <a:cs typeface="Arial"/>
            </a:endParaRPr>
          </a:p>
          <a:p>
            <a:pPr marL="460375" marR="284480" lvl="0" indent="-287020" defTabSz="914400" eaLnBrk="1" fontAlgn="auto" latinLnBrk="0" hangingPunct="1">
              <a:lnSpc>
                <a:spcPct val="100000"/>
              </a:lnSpc>
              <a:spcBef>
                <a:spcPts val="0"/>
              </a:spcBef>
              <a:spcAft>
                <a:spcPts val="0"/>
              </a:spcAft>
              <a:buClrTx/>
              <a:buSzTx/>
              <a:buFontTx/>
              <a:buChar char="•"/>
              <a:tabLst>
                <a:tab pos="460375" algn="l"/>
              </a:tabLst>
              <a:defRPr/>
            </a:pPr>
            <a:endParaRPr kumimoji="0" sz="1400" b="0" i="0" u="none" strike="noStrike" kern="0" cap="none" spc="0" normalizeH="0" baseline="0" noProof="0" dirty="0">
              <a:ln>
                <a:noFill/>
              </a:ln>
              <a:solidFill>
                <a:sysClr val="windowText" lastClr="000000"/>
              </a:solidFill>
              <a:effectLst/>
              <a:uLnTx/>
              <a:uFillTx/>
              <a:latin typeface="Arial"/>
              <a:cs typeface="Arial"/>
            </a:endParaRPr>
          </a:p>
          <a:p>
            <a:pPr marL="460375" marR="194945" lvl="0" indent="-287020" defTabSz="914400" eaLnBrk="1" fontAlgn="auto" latinLnBrk="0" hangingPunct="1">
              <a:lnSpc>
                <a:spcPct val="100000"/>
              </a:lnSpc>
              <a:spcBef>
                <a:spcPts val="0"/>
              </a:spcBef>
              <a:spcAft>
                <a:spcPts val="0"/>
              </a:spcAft>
              <a:buClrTx/>
              <a:buSzTx/>
              <a:buFontTx/>
              <a:buChar char="•"/>
              <a:tabLst>
                <a:tab pos="460375" algn="l"/>
              </a:tabLst>
              <a:defRPr/>
            </a:pPr>
            <a:r>
              <a:rPr kumimoji="0" sz="1400" b="0" i="0" u="none" strike="noStrike" kern="0" cap="none" spc="0" normalizeH="0" baseline="0" noProof="0" dirty="0">
                <a:ln>
                  <a:noFill/>
                </a:ln>
                <a:solidFill>
                  <a:sysClr val="windowText" lastClr="000000"/>
                </a:solidFill>
                <a:effectLst/>
                <a:uLnTx/>
                <a:uFillTx/>
                <a:latin typeface="Arial"/>
                <a:cs typeface="Arial"/>
              </a:rPr>
              <a:t>New</a:t>
            </a:r>
            <a:r>
              <a:rPr kumimoji="0" sz="1400" b="0" i="0" u="none" strike="noStrike" kern="0" cap="none" spc="-2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Heavy</a:t>
            </a:r>
            <a:r>
              <a:rPr kumimoji="0" sz="1400" b="0" i="0" u="none" strike="noStrike" kern="0" cap="none" spc="-1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Rare</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Earth</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products</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lang="en-AU" sz="1400" b="0" i="0" u="none" strike="noStrike" kern="0" cap="none" spc="0" normalizeH="0" baseline="0" noProof="0" dirty="0">
                <a:ln>
                  <a:noFill/>
                </a:ln>
                <a:solidFill>
                  <a:sysClr val="windowText" lastClr="000000"/>
                </a:solidFill>
                <a:effectLst/>
                <a:uLnTx/>
                <a:uFillTx/>
                <a:latin typeface="Arial"/>
                <a:cs typeface="Arial"/>
              </a:rPr>
              <a:t>&amp; expanded HRE facility announced</a:t>
            </a:r>
            <a:endParaRPr kumimoji="0" sz="1400" b="0" i="0" u="none" strike="noStrike" kern="0" cap="none" spc="0" normalizeH="0" baseline="0" noProof="0" dirty="0">
              <a:ln>
                <a:noFill/>
              </a:ln>
              <a:solidFill>
                <a:sysClr val="windowText" lastClr="000000"/>
              </a:solidFill>
              <a:effectLst/>
              <a:uLnTx/>
              <a:uFillTx/>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635" cy="6721475"/>
            <a:chOff x="0" y="0"/>
            <a:chExt cx="12192635" cy="6721475"/>
          </a:xfrm>
        </p:grpSpPr>
        <p:pic>
          <p:nvPicPr>
            <p:cNvPr id="3" name="object 3"/>
            <p:cNvPicPr/>
            <p:nvPr/>
          </p:nvPicPr>
          <p:blipFill>
            <a:blip r:embed="rId2" cstate="print"/>
            <a:stretch>
              <a:fillRect/>
            </a:stretch>
          </p:blipFill>
          <p:spPr>
            <a:xfrm>
              <a:off x="0" y="0"/>
              <a:ext cx="12191999" cy="6721475"/>
            </a:xfrm>
            <a:prstGeom prst="rect">
              <a:avLst/>
            </a:prstGeom>
          </p:spPr>
        </p:pic>
        <p:pic>
          <p:nvPicPr>
            <p:cNvPr id="4" name="object 4"/>
            <p:cNvPicPr/>
            <p:nvPr/>
          </p:nvPicPr>
          <p:blipFill>
            <a:blip r:embed="rId3" cstate="print"/>
            <a:stretch>
              <a:fillRect/>
            </a:stretch>
          </p:blipFill>
          <p:spPr>
            <a:xfrm>
              <a:off x="10957833" y="274604"/>
              <a:ext cx="961635" cy="502071"/>
            </a:xfrm>
            <a:prstGeom prst="rect">
              <a:avLst/>
            </a:prstGeom>
          </p:spPr>
        </p:pic>
        <p:sp>
          <p:nvSpPr>
            <p:cNvPr id="5" name="object 5"/>
            <p:cNvSpPr/>
            <p:nvPr/>
          </p:nvSpPr>
          <p:spPr>
            <a:xfrm>
              <a:off x="10357998" y="9343"/>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1"/>
                  </a:lnTo>
                  <a:lnTo>
                    <a:pt x="514125" y="998175"/>
                  </a:lnTo>
                  <a:lnTo>
                    <a:pt x="559355" y="1012606"/>
                  </a:lnTo>
                  <a:lnTo>
                    <a:pt x="606142" y="1023164"/>
                  </a:lnTo>
                  <a:lnTo>
                    <a:pt x="654531" y="1029689"/>
                  </a:lnTo>
                  <a:lnTo>
                    <a:pt x="704567" y="1032021"/>
                  </a:lnTo>
                  <a:lnTo>
                    <a:pt x="1020589" y="1032182"/>
                  </a:lnTo>
                  <a:lnTo>
                    <a:pt x="1020589" y="1032580"/>
                  </a:lnTo>
                  <a:lnTo>
                    <a:pt x="1828061" y="1032581"/>
                  </a:lnTo>
                  <a:lnTo>
                    <a:pt x="1828060" y="0"/>
                  </a:lnTo>
                  <a:close/>
                </a:path>
              </a:pathLst>
            </a:custGeom>
            <a:solidFill>
              <a:srgbClr val="05AF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7133946" y="182308"/>
              <a:ext cx="4890135" cy="3515360"/>
            </a:xfrm>
            <a:custGeom>
              <a:avLst/>
              <a:gdLst/>
              <a:ahLst/>
              <a:cxnLst/>
              <a:rect l="l" t="t" r="r" b="b"/>
              <a:pathLst>
                <a:path w="4890134" h="3515360">
                  <a:moveTo>
                    <a:pt x="116992" y="3478466"/>
                  </a:moveTo>
                  <a:lnTo>
                    <a:pt x="107340" y="3457892"/>
                  </a:lnTo>
                  <a:lnTo>
                    <a:pt x="63398" y="3478720"/>
                  </a:lnTo>
                  <a:lnTo>
                    <a:pt x="63652" y="3476180"/>
                  </a:lnTo>
                  <a:lnTo>
                    <a:pt x="76098" y="3441763"/>
                  </a:lnTo>
                  <a:lnTo>
                    <a:pt x="78638" y="3434524"/>
                  </a:lnTo>
                  <a:lnTo>
                    <a:pt x="79654" y="3429825"/>
                  </a:lnTo>
                  <a:lnTo>
                    <a:pt x="81229" y="3423158"/>
                  </a:lnTo>
                  <a:lnTo>
                    <a:pt x="81330" y="3422599"/>
                  </a:lnTo>
                  <a:lnTo>
                    <a:pt x="81826" y="3417506"/>
                  </a:lnTo>
                  <a:lnTo>
                    <a:pt x="81788" y="3414369"/>
                  </a:lnTo>
                  <a:lnTo>
                    <a:pt x="81381" y="3408476"/>
                  </a:lnTo>
                  <a:lnTo>
                    <a:pt x="81280" y="3406838"/>
                  </a:lnTo>
                  <a:lnTo>
                    <a:pt x="81178" y="3405314"/>
                  </a:lnTo>
                  <a:lnTo>
                    <a:pt x="79870" y="3400374"/>
                  </a:lnTo>
                  <a:lnTo>
                    <a:pt x="79781" y="3399980"/>
                  </a:lnTo>
                  <a:lnTo>
                    <a:pt x="77851" y="3396043"/>
                  </a:lnTo>
                  <a:lnTo>
                    <a:pt x="77241" y="3394786"/>
                  </a:lnTo>
                  <a:lnTo>
                    <a:pt x="73520" y="3388499"/>
                  </a:lnTo>
                  <a:lnTo>
                    <a:pt x="68859" y="3383343"/>
                  </a:lnTo>
                  <a:lnTo>
                    <a:pt x="63233" y="3379343"/>
                  </a:lnTo>
                  <a:lnTo>
                    <a:pt x="56667" y="3376498"/>
                  </a:lnTo>
                  <a:lnTo>
                    <a:pt x="49987" y="3375126"/>
                  </a:lnTo>
                  <a:lnTo>
                    <a:pt x="41808" y="3375126"/>
                  </a:lnTo>
                  <a:lnTo>
                    <a:pt x="33489" y="3376879"/>
                  </a:lnTo>
                  <a:lnTo>
                    <a:pt x="33629" y="3376879"/>
                  </a:lnTo>
                  <a:lnTo>
                    <a:pt x="25425" y="3380041"/>
                  </a:lnTo>
                  <a:lnTo>
                    <a:pt x="50" y="3414369"/>
                  </a:lnTo>
                  <a:lnTo>
                    <a:pt x="0" y="3414750"/>
                  </a:lnTo>
                  <a:lnTo>
                    <a:pt x="812" y="3422599"/>
                  </a:lnTo>
                  <a:lnTo>
                    <a:pt x="876" y="3423158"/>
                  </a:lnTo>
                  <a:lnTo>
                    <a:pt x="3454" y="3432365"/>
                  </a:lnTo>
                  <a:lnTo>
                    <a:pt x="26441" y="3424123"/>
                  </a:lnTo>
                  <a:lnTo>
                    <a:pt x="23774" y="3417506"/>
                  </a:lnTo>
                  <a:lnTo>
                    <a:pt x="23215" y="3412871"/>
                  </a:lnTo>
                  <a:lnTo>
                    <a:pt x="23139" y="3412172"/>
                  </a:lnTo>
                  <a:lnTo>
                    <a:pt x="24663" y="3407981"/>
                  </a:lnTo>
                  <a:lnTo>
                    <a:pt x="26060" y="3403917"/>
                  </a:lnTo>
                  <a:lnTo>
                    <a:pt x="28981" y="3400869"/>
                  </a:lnTo>
                  <a:lnTo>
                    <a:pt x="33680" y="3398583"/>
                  </a:lnTo>
                  <a:lnTo>
                    <a:pt x="38252" y="3396437"/>
                  </a:lnTo>
                  <a:lnTo>
                    <a:pt x="42570" y="3396043"/>
                  </a:lnTo>
                  <a:lnTo>
                    <a:pt x="50457" y="3398863"/>
                  </a:lnTo>
                  <a:lnTo>
                    <a:pt x="53492" y="3402025"/>
                  </a:lnTo>
                  <a:lnTo>
                    <a:pt x="55905" y="3406838"/>
                  </a:lnTo>
                  <a:lnTo>
                    <a:pt x="57937" y="3411283"/>
                  </a:lnTo>
                  <a:lnTo>
                    <a:pt x="58572" y="3416617"/>
                  </a:lnTo>
                  <a:lnTo>
                    <a:pt x="57683" y="3422599"/>
                  </a:lnTo>
                  <a:lnTo>
                    <a:pt x="56819" y="3426345"/>
                  </a:lnTo>
                  <a:lnTo>
                    <a:pt x="56730" y="3426752"/>
                  </a:lnTo>
                  <a:lnTo>
                    <a:pt x="54965" y="3432365"/>
                  </a:lnTo>
                  <a:lnTo>
                    <a:pt x="54851" y="3432759"/>
                  </a:lnTo>
                  <a:lnTo>
                    <a:pt x="52070" y="3440557"/>
                  </a:lnTo>
                  <a:lnTo>
                    <a:pt x="37833" y="3482124"/>
                  </a:lnTo>
                  <a:lnTo>
                    <a:pt x="36283" y="3496246"/>
                  </a:lnTo>
                  <a:lnTo>
                    <a:pt x="36690" y="3502710"/>
                  </a:lnTo>
                  <a:lnTo>
                    <a:pt x="37807" y="3509060"/>
                  </a:lnTo>
                  <a:lnTo>
                    <a:pt x="39649" y="3515296"/>
                  </a:lnTo>
                  <a:lnTo>
                    <a:pt x="116459" y="3478720"/>
                  </a:lnTo>
                  <a:lnTo>
                    <a:pt x="116992" y="3478466"/>
                  </a:lnTo>
                  <a:close/>
                </a:path>
                <a:path w="4890134" h="3515360">
                  <a:moveTo>
                    <a:pt x="191668" y="3420732"/>
                  </a:moveTo>
                  <a:lnTo>
                    <a:pt x="179730" y="3379343"/>
                  </a:lnTo>
                  <a:lnTo>
                    <a:pt x="168795" y="3359886"/>
                  </a:lnTo>
                  <a:lnTo>
                    <a:pt x="168795" y="3424123"/>
                  </a:lnTo>
                  <a:lnTo>
                    <a:pt x="168681" y="3428682"/>
                  </a:lnTo>
                  <a:lnTo>
                    <a:pt x="166141" y="3434016"/>
                  </a:lnTo>
                  <a:lnTo>
                    <a:pt x="164109" y="3436048"/>
                  </a:lnTo>
                  <a:lnTo>
                    <a:pt x="158775" y="3438588"/>
                  </a:lnTo>
                  <a:lnTo>
                    <a:pt x="155981" y="3438842"/>
                  </a:lnTo>
                  <a:lnTo>
                    <a:pt x="153187" y="3438207"/>
                  </a:lnTo>
                  <a:lnTo>
                    <a:pt x="127914" y="3403549"/>
                  </a:lnTo>
                  <a:lnTo>
                    <a:pt x="117906" y="3379343"/>
                  </a:lnTo>
                  <a:lnTo>
                    <a:pt x="117830" y="3379152"/>
                  </a:lnTo>
                  <a:lnTo>
                    <a:pt x="116484" y="3373691"/>
                  </a:lnTo>
                  <a:lnTo>
                    <a:pt x="115595" y="3368738"/>
                  </a:lnTo>
                  <a:lnTo>
                    <a:pt x="115722" y="3364801"/>
                  </a:lnTo>
                  <a:lnTo>
                    <a:pt x="128422" y="3354641"/>
                  </a:lnTo>
                  <a:lnTo>
                    <a:pt x="131343" y="3355403"/>
                  </a:lnTo>
                  <a:lnTo>
                    <a:pt x="156489" y="3389947"/>
                  </a:lnTo>
                  <a:lnTo>
                    <a:pt x="168795" y="3424123"/>
                  </a:lnTo>
                  <a:lnTo>
                    <a:pt x="168795" y="3359886"/>
                  </a:lnTo>
                  <a:lnTo>
                    <a:pt x="138430" y="3334613"/>
                  </a:lnTo>
                  <a:lnTo>
                    <a:pt x="130556" y="3333775"/>
                  </a:lnTo>
                  <a:lnTo>
                    <a:pt x="122186" y="3334893"/>
                  </a:lnTo>
                  <a:lnTo>
                    <a:pt x="122364" y="3334893"/>
                  </a:lnTo>
                  <a:lnTo>
                    <a:pt x="114198" y="3337877"/>
                  </a:lnTo>
                  <a:lnTo>
                    <a:pt x="92722" y="3372764"/>
                  </a:lnTo>
                  <a:lnTo>
                    <a:pt x="94005" y="3383343"/>
                  </a:lnTo>
                  <a:lnTo>
                    <a:pt x="94094" y="3384092"/>
                  </a:lnTo>
                  <a:lnTo>
                    <a:pt x="94208" y="3384994"/>
                  </a:lnTo>
                  <a:lnTo>
                    <a:pt x="98120" y="3398583"/>
                  </a:lnTo>
                  <a:lnTo>
                    <a:pt x="98196" y="3398863"/>
                  </a:lnTo>
                  <a:lnTo>
                    <a:pt x="120611" y="3441217"/>
                  </a:lnTo>
                  <a:lnTo>
                    <a:pt x="153416" y="3459619"/>
                  </a:lnTo>
                  <a:lnTo>
                    <a:pt x="161772" y="3458616"/>
                  </a:lnTo>
                  <a:lnTo>
                    <a:pt x="188061" y="3438842"/>
                  </a:lnTo>
                  <a:lnTo>
                    <a:pt x="190652" y="3431349"/>
                  </a:lnTo>
                  <a:lnTo>
                    <a:pt x="191668" y="3420732"/>
                  </a:lnTo>
                  <a:close/>
                </a:path>
                <a:path w="4890134" h="3515360">
                  <a:moveTo>
                    <a:pt x="277901" y="3402025"/>
                  </a:moveTo>
                  <a:lnTo>
                    <a:pt x="243420" y="3329495"/>
                  </a:lnTo>
                  <a:lnTo>
                    <a:pt x="243306" y="3329241"/>
                  </a:lnTo>
                  <a:lnTo>
                    <a:pt x="222910" y="3286315"/>
                  </a:lnTo>
                  <a:lnTo>
                    <a:pt x="205003" y="3294824"/>
                  </a:lnTo>
                  <a:lnTo>
                    <a:pt x="205003" y="3301809"/>
                  </a:lnTo>
                  <a:lnTo>
                    <a:pt x="204304" y="3307194"/>
                  </a:lnTo>
                  <a:lnTo>
                    <a:pt x="186080" y="3339528"/>
                  </a:lnTo>
                  <a:lnTo>
                    <a:pt x="195605" y="3359594"/>
                  </a:lnTo>
                  <a:lnTo>
                    <a:pt x="216306" y="3329241"/>
                  </a:lnTo>
                  <a:lnTo>
                    <a:pt x="255803" y="3412553"/>
                  </a:lnTo>
                  <a:lnTo>
                    <a:pt x="277901" y="3402025"/>
                  </a:lnTo>
                  <a:close/>
                </a:path>
                <a:path w="4890134" h="3515360">
                  <a:moveTo>
                    <a:pt x="369862" y="3332416"/>
                  </a:moveTo>
                  <a:lnTo>
                    <a:pt x="358800" y="3293046"/>
                  </a:lnTo>
                  <a:lnTo>
                    <a:pt x="345452" y="3270821"/>
                  </a:lnTo>
                  <a:lnTo>
                    <a:pt x="343255" y="3267710"/>
                  </a:lnTo>
                  <a:lnTo>
                    <a:pt x="334949" y="3259328"/>
                  </a:lnTo>
                  <a:lnTo>
                    <a:pt x="329717" y="3256000"/>
                  </a:lnTo>
                  <a:lnTo>
                    <a:pt x="329717" y="3299523"/>
                  </a:lnTo>
                  <a:lnTo>
                    <a:pt x="328320" y="3304349"/>
                  </a:lnTo>
                  <a:lnTo>
                    <a:pt x="327050" y="3309048"/>
                  </a:lnTo>
                  <a:lnTo>
                    <a:pt x="324256" y="3312350"/>
                  </a:lnTo>
                  <a:lnTo>
                    <a:pt x="315620" y="3316541"/>
                  </a:lnTo>
                  <a:lnTo>
                    <a:pt x="311175" y="3316541"/>
                  </a:lnTo>
                  <a:lnTo>
                    <a:pt x="306603" y="3314382"/>
                  </a:lnTo>
                  <a:lnTo>
                    <a:pt x="301904" y="3312350"/>
                  </a:lnTo>
                  <a:lnTo>
                    <a:pt x="297840" y="3307524"/>
                  </a:lnTo>
                  <a:lnTo>
                    <a:pt x="294411" y="3300158"/>
                  </a:lnTo>
                  <a:lnTo>
                    <a:pt x="290969" y="3293046"/>
                  </a:lnTo>
                  <a:lnTo>
                    <a:pt x="290855" y="3292792"/>
                  </a:lnTo>
                  <a:lnTo>
                    <a:pt x="289826" y="3287458"/>
                  </a:lnTo>
                  <a:lnTo>
                    <a:pt x="289712" y="3286823"/>
                  </a:lnTo>
                  <a:lnTo>
                    <a:pt x="290855" y="3282378"/>
                  </a:lnTo>
                  <a:lnTo>
                    <a:pt x="291998" y="3277806"/>
                  </a:lnTo>
                  <a:lnTo>
                    <a:pt x="294665" y="3274631"/>
                  </a:lnTo>
                  <a:lnTo>
                    <a:pt x="302768" y="3270821"/>
                  </a:lnTo>
                  <a:lnTo>
                    <a:pt x="307746" y="3270821"/>
                  </a:lnTo>
                  <a:lnTo>
                    <a:pt x="312953" y="3273234"/>
                  </a:lnTo>
                  <a:lnTo>
                    <a:pt x="318033" y="3275520"/>
                  </a:lnTo>
                  <a:lnTo>
                    <a:pt x="322351" y="3280346"/>
                  </a:lnTo>
                  <a:lnTo>
                    <a:pt x="325780" y="3287458"/>
                  </a:lnTo>
                  <a:lnTo>
                    <a:pt x="328828" y="3293935"/>
                  </a:lnTo>
                  <a:lnTo>
                    <a:pt x="329717" y="3299523"/>
                  </a:lnTo>
                  <a:lnTo>
                    <a:pt x="329717" y="3256000"/>
                  </a:lnTo>
                  <a:lnTo>
                    <a:pt x="326478" y="3253930"/>
                  </a:lnTo>
                  <a:lnTo>
                    <a:pt x="326644" y="3253930"/>
                  </a:lnTo>
                  <a:lnTo>
                    <a:pt x="317588" y="3250793"/>
                  </a:lnTo>
                  <a:lnTo>
                    <a:pt x="317893" y="3250793"/>
                  </a:lnTo>
                  <a:lnTo>
                    <a:pt x="308648" y="3249726"/>
                  </a:lnTo>
                  <a:lnTo>
                    <a:pt x="299872" y="3250793"/>
                  </a:lnTo>
                  <a:lnTo>
                    <a:pt x="269646" y="3277171"/>
                  </a:lnTo>
                  <a:lnTo>
                    <a:pt x="267830" y="3285185"/>
                  </a:lnTo>
                  <a:lnTo>
                    <a:pt x="267843" y="3293935"/>
                  </a:lnTo>
                  <a:lnTo>
                    <a:pt x="288544" y="3329495"/>
                  </a:lnTo>
                  <a:lnTo>
                    <a:pt x="310057" y="3335832"/>
                  </a:lnTo>
                  <a:lnTo>
                    <a:pt x="317080" y="3334893"/>
                  </a:lnTo>
                  <a:lnTo>
                    <a:pt x="338823" y="3316541"/>
                  </a:lnTo>
                  <a:lnTo>
                    <a:pt x="340258" y="3312858"/>
                  </a:lnTo>
                  <a:lnTo>
                    <a:pt x="343636" y="3322320"/>
                  </a:lnTo>
                  <a:lnTo>
                    <a:pt x="345795" y="3330295"/>
                  </a:lnTo>
                  <a:lnTo>
                    <a:pt x="346100" y="3332416"/>
                  </a:lnTo>
                  <a:lnTo>
                    <a:pt x="346189" y="3333051"/>
                  </a:lnTo>
                  <a:lnTo>
                    <a:pt x="346290" y="3333775"/>
                  </a:lnTo>
                  <a:lnTo>
                    <a:pt x="346354" y="3342386"/>
                  </a:lnTo>
                  <a:lnTo>
                    <a:pt x="345313" y="3347021"/>
                  </a:lnTo>
                  <a:lnTo>
                    <a:pt x="345211" y="3347529"/>
                  </a:lnTo>
                  <a:lnTo>
                    <a:pt x="342417" y="3351466"/>
                  </a:lnTo>
                  <a:lnTo>
                    <a:pt x="337845" y="3353752"/>
                  </a:lnTo>
                  <a:lnTo>
                    <a:pt x="334162" y="3355403"/>
                  </a:lnTo>
                  <a:lnTo>
                    <a:pt x="330860" y="3355784"/>
                  </a:lnTo>
                  <a:lnTo>
                    <a:pt x="327558" y="3354641"/>
                  </a:lnTo>
                  <a:lnTo>
                    <a:pt x="324777" y="3353752"/>
                  </a:lnTo>
                  <a:lnTo>
                    <a:pt x="324523" y="3353752"/>
                  </a:lnTo>
                  <a:lnTo>
                    <a:pt x="321462" y="3351098"/>
                  </a:lnTo>
                  <a:lnTo>
                    <a:pt x="318922" y="3347021"/>
                  </a:lnTo>
                  <a:lnTo>
                    <a:pt x="298386" y="3359594"/>
                  </a:lnTo>
                  <a:lnTo>
                    <a:pt x="298691" y="3359594"/>
                  </a:lnTo>
                  <a:lnTo>
                    <a:pt x="303339" y="3365449"/>
                  </a:lnTo>
                  <a:lnTo>
                    <a:pt x="308406" y="3370186"/>
                  </a:lnTo>
                  <a:lnTo>
                    <a:pt x="313880" y="3373691"/>
                  </a:lnTo>
                  <a:lnTo>
                    <a:pt x="319557" y="3375863"/>
                  </a:lnTo>
                  <a:lnTo>
                    <a:pt x="325551" y="3376879"/>
                  </a:lnTo>
                  <a:lnTo>
                    <a:pt x="330923" y="3376879"/>
                  </a:lnTo>
                  <a:lnTo>
                    <a:pt x="363689" y="3355784"/>
                  </a:lnTo>
                  <a:lnTo>
                    <a:pt x="365290" y="3353358"/>
                  </a:lnTo>
                  <a:lnTo>
                    <a:pt x="368706" y="3344227"/>
                  </a:lnTo>
                  <a:lnTo>
                    <a:pt x="369481" y="3337877"/>
                  </a:lnTo>
                  <a:lnTo>
                    <a:pt x="369544" y="3337369"/>
                  </a:lnTo>
                  <a:lnTo>
                    <a:pt x="369608" y="3336798"/>
                  </a:lnTo>
                  <a:lnTo>
                    <a:pt x="369722" y="3335832"/>
                  </a:lnTo>
                  <a:lnTo>
                    <a:pt x="369849" y="3334893"/>
                  </a:lnTo>
                  <a:lnTo>
                    <a:pt x="369862" y="3332416"/>
                  </a:lnTo>
                  <a:close/>
                </a:path>
                <a:path w="4890134" h="3515360">
                  <a:moveTo>
                    <a:pt x="3799827" y="636625"/>
                  </a:moveTo>
                  <a:lnTo>
                    <a:pt x="3757866" y="564426"/>
                  </a:lnTo>
                  <a:lnTo>
                    <a:pt x="3755009" y="559511"/>
                  </a:lnTo>
                  <a:lnTo>
                    <a:pt x="3768471" y="551688"/>
                  </a:lnTo>
                  <a:lnTo>
                    <a:pt x="3778770" y="540499"/>
                  </a:lnTo>
                  <a:lnTo>
                    <a:pt x="3779812" y="538327"/>
                  </a:lnTo>
                  <a:lnTo>
                    <a:pt x="3785311" y="526834"/>
                  </a:lnTo>
                  <a:lnTo>
                    <a:pt x="3787521" y="511530"/>
                  </a:lnTo>
                  <a:lnTo>
                    <a:pt x="3787419" y="508152"/>
                  </a:lnTo>
                  <a:lnTo>
                    <a:pt x="3782263" y="489165"/>
                  </a:lnTo>
                  <a:lnTo>
                    <a:pt x="3781450" y="488124"/>
                  </a:lnTo>
                  <a:lnTo>
                    <a:pt x="3770553" y="474141"/>
                  </a:lnTo>
                  <a:lnTo>
                    <a:pt x="3757968" y="466864"/>
                  </a:lnTo>
                  <a:lnTo>
                    <a:pt x="3757968" y="512940"/>
                  </a:lnTo>
                  <a:lnTo>
                    <a:pt x="3757866" y="515023"/>
                  </a:lnTo>
                  <a:lnTo>
                    <a:pt x="3754971" y="524789"/>
                  </a:lnTo>
                  <a:lnTo>
                    <a:pt x="3748722" y="532422"/>
                  </a:lnTo>
                  <a:lnTo>
                    <a:pt x="3740048" y="537184"/>
                  </a:lnTo>
                  <a:lnTo>
                    <a:pt x="3729825" y="538327"/>
                  </a:lnTo>
                  <a:lnTo>
                    <a:pt x="3700513" y="538327"/>
                  </a:lnTo>
                  <a:lnTo>
                    <a:pt x="3700513" y="488124"/>
                  </a:lnTo>
                  <a:lnTo>
                    <a:pt x="3732403" y="488124"/>
                  </a:lnTo>
                  <a:lnTo>
                    <a:pt x="3757968" y="512940"/>
                  </a:lnTo>
                  <a:lnTo>
                    <a:pt x="3757968" y="466864"/>
                  </a:lnTo>
                  <a:lnTo>
                    <a:pt x="3753993" y="464566"/>
                  </a:lnTo>
                  <a:lnTo>
                    <a:pt x="3734320" y="461911"/>
                  </a:lnTo>
                  <a:lnTo>
                    <a:pt x="3671544" y="461911"/>
                  </a:lnTo>
                  <a:lnTo>
                    <a:pt x="3671544" y="636625"/>
                  </a:lnTo>
                  <a:lnTo>
                    <a:pt x="3700399" y="636625"/>
                  </a:lnTo>
                  <a:lnTo>
                    <a:pt x="3700399" y="564426"/>
                  </a:lnTo>
                  <a:lnTo>
                    <a:pt x="3724033" y="564426"/>
                  </a:lnTo>
                  <a:lnTo>
                    <a:pt x="3764356" y="636625"/>
                  </a:lnTo>
                  <a:lnTo>
                    <a:pt x="3799827" y="636625"/>
                  </a:lnTo>
                  <a:close/>
                </a:path>
                <a:path w="4890134" h="3515360">
                  <a:moveTo>
                    <a:pt x="3889438" y="352488"/>
                  </a:moveTo>
                  <a:lnTo>
                    <a:pt x="3862590" y="322808"/>
                  </a:lnTo>
                  <a:lnTo>
                    <a:pt x="3850538" y="292557"/>
                  </a:lnTo>
                  <a:lnTo>
                    <a:pt x="3737521" y="292557"/>
                  </a:lnTo>
                  <a:lnTo>
                    <a:pt x="3737521" y="0"/>
                  </a:lnTo>
                  <a:lnTo>
                    <a:pt x="3671544" y="19507"/>
                  </a:lnTo>
                  <a:lnTo>
                    <a:pt x="3671544" y="352488"/>
                  </a:lnTo>
                  <a:lnTo>
                    <a:pt x="3889438" y="352488"/>
                  </a:lnTo>
                  <a:close/>
                </a:path>
                <a:path w="4890134" h="3515360">
                  <a:moveTo>
                    <a:pt x="3926802" y="510476"/>
                  </a:moveTo>
                  <a:lnTo>
                    <a:pt x="3899611" y="510476"/>
                  </a:lnTo>
                  <a:lnTo>
                    <a:pt x="3899611" y="526630"/>
                  </a:lnTo>
                  <a:lnTo>
                    <a:pt x="3899611" y="573900"/>
                  </a:lnTo>
                  <a:lnTo>
                    <a:pt x="3897947" y="588683"/>
                  </a:lnTo>
                  <a:lnTo>
                    <a:pt x="3890924" y="601243"/>
                  </a:lnTo>
                  <a:lnTo>
                    <a:pt x="3879659" y="610285"/>
                  </a:lnTo>
                  <a:lnTo>
                    <a:pt x="3864813" y="614629"/>
                  </a:lnTo>
                  <a:lnTo>
                    <a:pt x="3860711" y="614629"/>
                  </a:lnTo>
                  <a:lnTo>
                    <a:pt x="3846169" y="611492"/>
                  </a:lnTo>
                  <a:lnTo>
                    <a:pt x="3834384" y="603351"/>
                  </a:lnTo>
                  <a:lnTo>
                    <a:pt x="3826548" y="591426"/>
                  </a:lnTo>
                  <a:lnTo>
                    <a:pt x="3823830" y="576948"/>
                  </a:lnTo>
                  <a:lnTo>
                    <a:pt x="3823932" y="574611"/>
                  </a:lnTo>
                  <a:lnTo>
                    <a:pt x="3824059" y="573443"/>
                  </a:lnTo>
                  <a:lnTo>
                    <a:pt x="3825367" y="558761"/>
                  </a:lnTo>
                  <a:lnTo>
                    <a:pt x="3832034" y="546163"/>
                  </a:lnTo>
                  <a:lnTo>
                    <a:pt x="3842994" y="536956"/>
                  </a:lnTo>
                  <a:lnTo>
                    <a:pt x="3857167" y="532472"/>
                  </a:lnTo>
                  <a:lnTo>
                    <a:pt x="3858336" y="532333"/>
                  </a:lnTo>
                  <a:lnTo>
                    <a:pt x="3861193" y="532333"/>
                  </a:lnTo>
                  <a:lnTo>
                    <a:pt x="3896042" y="554393"/>
                  </a:lnTo>
                  <a:lnTo>
                    <a:pt x="3899293" y="571931"/>
                  </a:lnTo>
                  <a:lnTo>
                    <a:pt x="3899128" y="573443"/>
                  </a:lnTo>
                  <a:lnTo>
                    <a:pt x="3899611" y="573900"/>
                  </a:lnTo>
                  <a:lnTo>
                    <a:pt x="3899611" y="526630"/>
                  </a:lnTo>
                  <a:lnTo>
                    <a:pt x="3891686" y="518236"/>
                  </a:lnTo>
                  <a:lnTo>
                    <a:pt x="3882059" y="512165"/>
                  </a:lnTo>
                  <a:lnTo>
                    <a:pt x="3871214" y="508647"/>
                  </a:lnTo>
                  <a:lnTo>
                    <a:pt x="3859644" y="507898"/>
                  </a:lnTo>
                  <a:lnTo>
                    <a:pt x="3835336" y="512419"/>
                  </a:lnTo>
                  <a:lnTo>
                    <a:pt x="3815346" y="525373"/>
                  </a:lnTo>
                  <a:lnTo>
                    <a:pt x="3801732" y="544804"/>
                  </a:lnTo>
                  <a:lnTo>
                    <a:pt x="3796512" y="568744"/>
                  </a:lnTo>
                  <a:lnTo>
                    <a:pt x="3796588" y="571931"/>
                  </a:lnTo>
                  <a:lnTo>
                    <a:pt x="3811828" y="618185"/>
                  </a:lnTo>
                  <a:lnTo>
                    <a:pt x="3855021" y="639318"/>
                  </a:lnTo>
                  <a:lnTo>
                    <a:pt x="3859644" y="639318"/>
                  </a:lnTo>
                  <a:lnTo>
                    <a:pt x="3871264" y="638543"/>
                  </a:lnTo>
                  <a:lnTo>
                    <a:pt x="3882136" y="634949"/>
                  </a:lnTo>
                  <a:lnTo>
                    <a:pt x="3891762" y="628764"/>
                  </a:lnTo>
                  <a:lnTo>
                    <a:pt x="3899611" y="620255"/>
                  </a:lnTo>
                  <a:lnTo>
                    <a:pt x="3899611" y="636041"/>
                  </a:lnTo>
                  <a:lnTo>
                    <a:pt x="3926802" y="636041"/>
                  </a:lnTo>
                  <a:lnTo>
                    <a:pt x="3926802" y="620255"/>
                  </a:lnTo>
                  <a:lnTo>
                    <a:pt x="3926802" y="614629"/>
                  </a:lnTo>
                  <a:lnTo>
                    <a:pt x="3926802" y="532333"/>
                  </a:lnTo>
                  <a:lnTo>
                    <a:pt x="3926802" y="526630"/>
                  </a:lnTo>
                  <a:lnTo>
                    <a:pt x="3926802" y="510476"/>
                  </a:lnTo>
                  <a:close/>
                </a:path>
                <a:path w="4890134" h="3515360">
                  <a:moveTo>
                    <a:pt x="4020172" y="512114"/>
                  </a:moveTo>
                  <a:lnTo>
                    <a:pt x="4019854" y="512699"/>
                  </a:lnTo>
                  <a:lnTo>
                    <a:pt x="4014546" y="510755"/>
                  </a:lnTo>
                  <a:lnTo>
                    <a:pt x="4008831" y="509727"/>
                  </a:lnTo>
                  <a:lnTo>
                    <a:pt x="3970896" y="526630"/>
                  </a:lnTo>
                  <a:lnTo>
                    <a:pt x="3970896" y="510832"/>
                  </a:lnTo>
                  <a:lnTo>
                    <a:pt x="3943464" y="510832"/>
                  </a:lnTo>
                  <a:lnTo>
                    <a:pt x="3943464" y="636625"/>
                  </a:lnTo>
                  <a:lnTo>
                    <a:pt x="3972318" y="636625"/>
                  </a:lnTo>
                  <a:lnTo>
                    <a:pt x="3972318" y="567004"/>
                  </a:lnTo>
                  <a:lnTo>
                    <a:pt x="3974388" y="553097"/>
                  </a:lnTo>
                  <a:lnTo>
                    <a:pt x="3979989" y="543737"/>
                  </a:lnTo>
                  <a:lnTo>
                    <a:pt x="3988231" y="538467"/>
                  </a:lnTo>
                  <a:lnTo>
                    <a:pt x="3998214" y="536803"/>
                  </a:lnTo>
                  <a:lnTo>
                    <a:pt x="4003751" y="536778"/>
                  </a:lnTo>
                  <a:lnTo>
                    <a:pt x="4009301" y="537845"/>
                  </a:lnTo>
                  <a:lnTo>
                    <a:pt x="4014381" y="539965"/>
                  </a:lnTo>
                  <a:lnTo>
                    <a:pt x="4020172" y="512114"/>
                  </a:lnTo>
                  <a:close/>
                </a:path>
                <a:path w="4890134" h="3515360">
                  <a:moveTo>
                    <a:pt x="4101427" y="98526"/>
                  </a:moveTo>
                  <a:lnTo>
                    <a:pt x="4043261" y="98526"/>
                  </a:lnTo>
                  <a:lnTo>
                    <a:pt x="4039222" y="98526"/>
                  </a:lnTo>
                  <a:lnTo>
                    <a:pt x="4039222" y="234289"/>
                  </a:lnTo>
                  <a:lnTo>
                    <a:pt x="4028846" y="271665"/>
                  </a:lnTo>
                  <a:lnTo>
                    <a:pt x="3992537" y="297649"/>
                  </a:lnTo>
                  <a:lnTo>
                    <a:pt x="3981539" y="298653"/>
                  </a:lnTo>
                  <a:lnTo>
                    <a:pt x="3962209" y="294982"/>
                  </a:lnTo>
                  <a:lnTo>
                    <a:pt x="3947922" y="284289"/>
                  </a:lnTo>
                  <a:lnTo>
                    <a:pt x="3939057" y="267055"/>
                  </a:lnTo>
                  <a:lnTo>
                    <a:pt x="3936022" y="243763"/>
                  </a:lnTo>
                  <a:lnTo>
                    <a:pt x="3936022" y="98526"/>
                  </a:lnTo>
                  <a:lnTo>
                    <a:pt x="3873716" y="98526"/>
                  </a:lnTo>
                  <a:lnTo>
                    <a:pt x="3873716" y="262369"/>
                  </a:lnTo>
                  <a:lnTo>
                    <a:pt x="3874973" y="282257"/>
                  </a:lnTo>
                  <a:lnTo>
                    <a:pt x="3889514" y="318731"/>
                  </a:lnTo>
                  <a:lnTo>
                    <a:pt x="3932123" y="351828"/>
                  </a:lnTo>
                  <a:lnTo>
                    <a:pt x="3966400" y="357517"/>
                  </a:lnTo>
                  <a:lnTo>
                    <a:pt x="3986873" y="355790"/>
                  </a:lnTo>
                  <a:lnTo>
                    <a:pt x="4006240" y="349770"/>
                  </a:lnTo>
                  <a:lnTo>
                    <a:pt x="4023842" y="339750"/>
                  </a:lnTo>
                  <a:lnTo>
                    <a:pt x="4038981" y="326034"/>
                  </a:lnTo>
                  <a:lnTo>
                    <a:pt x="4037698" y="336600"/>
                  </a:lnTo>
                  <a:lnTo>
                    <a:pt x="4014851" y="371602"/>
                  </a:lnTo>
                  <a:lnTo>
                    <a:pt x="3984498" y="381508"/>
                  </a:lnTo>
                  <a:lnTo>
                    <a:pt x="3977335" y="381101"/>
                  </a:lnTo>
                  <a:lnTo>
                    <a:pt x="3970312" y="379780"/>
                  </a:lnTo>
                  <a:lnTo>
                    <a:pt x="3963530" y="377571"/>
                  </a:lnTo>
                  <a:lnTo>
                    <a:pt x="3955059" y="373316"/>
                  </a:lnTo>
                  <a:lnTo>
                    <a:pt x="3898061" y="406323"/>
                  </a:lnTo>
                  <a:lnTo>
                    <a:pt x="3939692" y="435190"/>
                  </a:lnTo>
                  <a:lnTo>
                    <a:pt x="3984498" y="443890"/>
                  </a:lnTo>
                  <a:lnTo>
                    <a:pt x="4008577" y="441286"/>
                  </a:lnTo>
                  <a:lnTo>
                    <a:pt x="4051858" y="421563"/>
                  </a:lnTo>
                  <a:lnTo>
                    <a:pt x="4082897" y="387007"/>
                  </a:lnTo>
                  <a:lnTo>
                    <a:pt x="4099026" y="345567"/>
                  </a:lnTo>
                  <a:lnTo>
                    <a:pt x="4101427" y="323227"/>
                  </a:lnTo>
                  <a:lnTo>
                    <a:pt x="4101427" y="98526"/>
                  </a:lnTo>
                  <a:close/>
                </a:path>
                <a:path w="4890134" h="3515360">
                  <a:moveTo>
                    <a:pt x="4144137" y="576757"/>
                  </a:moveTo>
                  <a:lnTo>
                    <a:pt x="4144111" y="570623"/>
                  </a:lnTo>
                  <a:lnTo>
                    <a:pt x="4142816" y="563029"/>
                  </a:lnTo>
                  <a:lnTo>
                    <a:pt x="4139412" y="542975"/>
                  </a:lnTo>
                  <a:lnTo>
                    <a:pt x="4132453" y="532257"/>
                  </a:lnTo>
                  <a:lnTo>
                    <a:pt x="4126738" y="523430"/>
                  </a:lnTo>
                  <a:lnTo>
                    <a:pt x="4116095" y="516775"/>
                  </a:lnTo>
                  <a:lnTo>
                    <a:pt x="4116095" y="563029"/>
                  </a:lnTo>
                  <a:lnTo>
                    <a:pt x="4051274" y="563029"/>
                  </a:lnTo>
                  <a:lnTo>
                    <a:pt x="4085272" y="532257"/>
                  </a:lnTo>
                  <a:lnTo>
                    <a:pt x="4116095" y="563029"/>
                  </a:lnTo>
                  <a:lnTo>
                    <a:pt x="4116095" y="516775"/>
                  </a:lnTo>
                  <a:lnTo>
                    <a:pt x="4108221" y="511848"/>
                  </a:lnTo>
                  <a:lnTo>
                    <a:pt x="4086301" y="508063"/>
                  </a:lnTo>
                  <a:lnTo>
                    <a:pt x="4080878" y="508063"/>
                  </a:lnTo>
                  <a:lnTo>
                    <a:pt x="4056684" y="514197"/>
                  </a:lnTo>
                  <a:lnTo>
                    <a:pt x="4037393" y="528535"/>
                  </a:lnTo>
                  <a:lnTo>
                    <a:pt x="4024947" y="548982"/>
                  </a:lnTo>
                  <a:lnTo>
                    <a:pt x="4021290" y="573443"/>
                  </a:lnTo>
                  <a:lnTo>
                    <a:pt x="4021290" y="576757"/>
                  </a:lnTo>
                  <a:lnTo>
                    <a:pt x="4026852" y="601522"/>
                  </a:lnTo>
                  <a:lnTo>
                    <a:pt x="4041089" y="621550"/>
                  </a:lnTo>
                  <a:lnTo>
                    <a:pt x="4061891" y="634822"/>
                  </a:lnTo>
                  <a:lnTo>
                    <a:pt x="4087139" y="639318"/>
                  </a:lnTo>
                  <a:lnTo>
                    <a:pt x="4102887" y="637628"/>
                  </a:lnTo>
                  <a:lnTo>
                    <a:pt x="4117644" y="632472"/>
                  </a:lnTo>
                  <a:lnTo>
                    <a:pt x="4130827" y="624128"/>
                  </a:lnTo>
                  <a:lnTo>
                    <a:pt x="4141432" y="613346"/>
                  </a:lnTo>
                  <a:lnTo>
                    <a:pt x="4141889" y="612876"/>
                  </a:lnTo>
                  <a:lnTo>
                    <a:pt x="4123880" y="595680"/>
                  </a:lnTo>
                  <a:lnTo>
                    <a:pt x="4116895" y="603262"/>
                  </a:lnTo>
                  <a:lnTo>
                    <a:pt x="4108373" y="608863"/>
                  </a:lnTo>
                  <a:lnTo>
                    <a:pt x="4098734" y="612292"/>
                  </a:lnTo>
                  <a:lnTo>
                    <a:pt x="4088409" y="613346"/>
                  </a:lnTo>
                  <a:lnTo>
                    <a:pt x="4075823" y="611898"/>
                  </a:lnTo>
                  <a:lnTo>
                    <a:pt x="4064851" y="606399"/>
                  </a:lnTo>
                  <a:lnTo>
                    <a:pt x="4056430" y="597509"/>
                  </a:lnTo>
                  <a:lnTo>
                    <a:pt x="4051516" y="585952"/>
                  </a:lnTo>
                  <a:lnTo>
                    <a:pt x="4143146" y="585952"/>
                  </a:lnTo>
                  <a:lnTo>
                    <a:pt x="4143870" y="581202"/>
                  </a:lnTo>
                  <a:lnTo>
                    <a:pt x="4144137" y="576757"/>
                  </a:lnTo>
                  <a:close/>
                </a:path>
                <a:path w="4890134" h="3515360">
                  <a:moveTo>
                    <a:pt x="4312234" y="610425"/>
                  </a:moveTo>
                  <a:lnTo>
                    <a:pt x="4235272" y="610425"/>
                  </a:lnTo>
                  <a:lnTo>
                    <a:pt x="4235272" y="562432"/>
                  </a:lnTo>
                  <a:lnTo>
                    <a:pt x="4294937" y="562432"/>
                  </a:lnTo>
                  <a:lnTo>
                    <a:pt x="4294937" y="536219"/>
                  </a:lnTo>
                  <a:lnTo>
                    <a:pt x="4235272" y="536219"/>
                  </a:lnTo>
                  <a:lnTo>
                    <a:pt x="4235272" y="488124"/>
                  </a:lnTo>
                  <a:lnTo>
                    <a:pt x="4310100" y="488124"/>
                  </a:lnTo>
                  <a:lnTo>
                    <a:pt x="4310100" y="461911"/>
                  </a:lnTo>
                  <a:lnTo>
                    <a:pt x="4206316" y="461911"/>
                  </a:lnTo>
                  <a:lnTo>
                    <a:pt x="4206316" y="636625"/>
                  </a:lnTo>
                  <a:lnTo>
                    <a:pt x="4312234" y="636625"/>
                  </a:lnTo>
                  <a:lnTo>
                    <a:pt x="4312234" y="610425"/>
                  </a:lnTo>
                  <a:close/>
                </a:path>
                <a:path w="4890134" h="3515360">
                  <a:moveTo>
                    <a:pt x="4357852" y="188645"/>
                  </a:moveTo>
                  <a:lnTo>
                    <a:pt x="4351248" y="149821"/>
                  </a:lnTo>
                  <a:lnTo>
                    <a:pt x="4329214" y="117017"/>
                  </a:lnTo>
                  <a:lnTo>
                    <a:pt x="4295711" y="98018"/>
                  </a:lnTo>
                  <a:lnTo>
                    <a:pt x="4258703" y="93306"/>
                  </a:lnTo>
                  <a:lnTo>
                    <a:pt x="4222585" y="102616"/>
                  </a:lnTo>
                  <a:lnTo>
                    <a:pt x="4191711" y="125679"/>
                  </a:lnTo>
                  <a:lnTo>
                    <a:pt x="4191711" y="98526"/>
                  </a:lnTo>
                  <a:lnTo>
                    <a:pt x="4130306" y="98526"/>
                  </a:lnTo>
                  <a:lnTo>
                    <a:pt x="4130306" y="352488"/>
                  </a:lnTo>
                  <a:lnTo>
                    <a:pt x="4192435" y="352488"/>
                  </a:lnTo>
                  <a:lnTo>
                    <a:pt x="4192435" y="221411"/>
                  </a:lnTo>
                  <a:lnTo>
                    <a:pt x="4196651" y="193255"/>
                  </a:lnTo>
                  <a:lnTo>
                    <a:pt x="4208513" y="171500"/>
                  </a:lnTo>
                  <a:lnTo>
                    <a:pt x="4226776" y="157454"/>
                  </a:lnTo>
                  <a:lnTo>
                    <a:pt x="4250194" y="152476"/>
                  </a:lnTo>
                  <a:lnTo>
                    <a:pt x="4269537" y="156146"/>
                  </a:lnTo>
                  <a:lnTo>
                    <a:pt x="4283862" y="166839"/>
                  </a:lnTo>
                  <a:lnTo>
                    <a:pt x="4292752" y="184073"/>
                  </a:lnTo>
                  <a:lnTo>
                    <a:pt x="4295813" y="207365"/>
                  </a:lnTo>
                  <a:lnTo>
                    <a:pt x="4295813" y="352488"/>
                  </a:lnTo>
                  <a:lnTo>
                    <a:pt x="4357852" y="352488"/>
                  </a:lnTo>
                  <a:lnTo>
                    <a:pt x="4357852" y="188645"/>
                  </a:lnTo>
                  <a:close/>
                </a:path>
                <a:path w="4890134" h="3515360">
                  <a:moveTo>
                    <a:pt x="4443552" y="510476"/>
                  </a:moveTo>
                  <a:lnTo>
                    <a:pt x="4416476" y="510476"/>
                  </a:lnTo>
                  <a:lnTo>
                    <a:pt x="4416476" y="568985"/>
                  </a:lnTo>
                  <a:lnTo>
                    <a:pt x="4416412" y="573443"/>
                  </a:lnTo>
                  <a:lnTo>
                    <a:pt x="4414736" y="588213"/>
                  </a:lnTo>
                  <a:lnTo>
                    <a:pt x="4407700" y="600773"/>
                  </a:lnTo>
                  <a:lnTo>
                    <a:pt x="4396422" y="609815"/>
                  </a:lnTo>
                  <a:lnTo>
                    <a:pt x="4381487" y="614159"/>
                  </a:lnTo>
                  <a:lnTo>
                    <a:pt x="4378414" y="614159"/>
                  </a:lnTo>
                  <a:lnTo>
                    <a:pt x="4363821" y="611276"/>
                  </a:lnTo>
                  <a:lnTo>
                    <a:pt x="4351909" y="603338"/>
                  </a:lnTo>
                  <a:lnTo>
                    <a:pt x="4343870" y="591566"/>
                  </a:lnTo>
                  <a:lnTo>
                    <a:pt x="4340885" y="577126"/>
                  </a:lnTo>
                  <a:lnTo>
                    <a:pt x="4340961" y="574662"/>
                  </a:lnTo>
                  <a:lnTo>
                    <a:pt x="4360253" y="537083"/>
                  </a:lnTo>
                  <a:lnTo>
                    <a:pt x="4375709" y="532549"/>
                  </a:lnTo>
                  <a:lnTo>
                    <a:pt x="4378553" y="532549"/>
                  </a:lnTo>
                  <a:lnTo>
                    <a:pt x="4392968" y="535216"/>
                  </a:lnTo>
                  <a:lnTo>
                    <a:pt x="4405109" y="543077"/>
                  </a:lnTo>
                  <a:lnTo>
                    <a:pt x="4413389" y="554863"/>
                  </a:lnTo>
                  <a:lnTo>
                    <a:pt x="4416476" y="568985"/>
                  </a:lnTo>
                  <a:lnTo>
                    <a:pt x="4416476" y="510476"/>
                  </a:lnTo>
                  <a:lnTo>
                    <a:pt x="4416412" y="526630"/>
                  </a:lnTo>
                  <a:lnTo>
                    <a:pt x="4408487" y="518236"/>
                  </a:lnTo>
                  <a:lnTo>
                    <a:pt x="4398861" y="512165"/>
                  </a:lnTo>
                  <a:lnTo>
                    <a:pt x="4388002" y="508647"/>
                  </a:lnTo>
                  <a:lnTo>
                    <a:pt x="4376420" y="507898"/>
                  </a:lnTo>
                  <a:lnTo>
                    <a:pt x="4352112" y="512521"/>
                  </a:lnTo>
                  <a:lnTo>
                    <a:pt x="4332173" y="525551"/>
                  </a:lnTo>
                  <a:lnTo>
                    <a:pt x="4318635" y="545020"/>
                  </a:lnTo>
                  <a:lnTo>
                    <a:pt x="4313504" y="568985"/>
                  </a:lnTo>
                  <a:lnTo>
                    <a:pt x="4313580" y="571957"/>
                  </a:lnTo>
                  <a:lnTo>
                    <a:pt x="4328833" y="618185"/>
                  </a:lnTo>
                  <a:lnTo>
                    <a:pt x="4372000" y="639318"/>
                  </a:lnTo>
                  <a:lnTo>
                    <a:pt x="4376661" y="639318"/>
                  </a:lnTo>
                  <a:lnTo>
                    <a:pt x="4388231" y="638505"/>
                  </a:lnTo>
                  <a:lnTo>
                    <a:pt x="4399038" y="634885"/>
                  </a:lnTo>
                  <a:lnTo>
                    <a:pt x="4408602" y="628726"/>
                  </a:lnTo>
                  <a:lnTo>
                    <a:pt x="4416412" y="620255"/>
                  </a:lnTo>
                  <a:lnTo>
                    <a:pt x="4416412" y="636041"/>
                  </a:lnTo>
                  <a:lnTo>
                    <a:pt x="4443552" y="636041"/>
                  </a:lnTo>
                  <a:lnTo>
                    <a:pt x="4443552" y="620255"/>
                  </a:lnTo>
                  <a:lnTo>
                    <a:pt x="4443552" y="614159"/>
                  </a:lnTo>
                  <a:lnTo>
                    <a:pt x="4443552" y="532549"/>
                  </a:lnTo>
                  <a:lnTo>
                    <a:pt x="4443552" y="526630"/>
                  </a:lnTo>
                  <a:lnTo>
                    <a:pt x="4443552" y="510476"/>
                  </a:lnTo>
                  <a:close/>
                </a:path>
                <a:path w="4890134" h="3515360">
                  <a:moveTo>
                    <a:pt x="4537126" y="512660"/>
                  </a:moveTo>
                  <a:lnTo>
                    <a:pt x="4531855" y="510755"/>
                  </a:lnTo>
                  <a:lnTo>
                    <a:pt x="4526229" y="509727"/>
                  </a:lnTo>
                  <a:lnTo>
                    <a:pt x="4520514" y="509651"/>
                  </a:lnTo>
                  <a:lnTo>
                    <a:pt x="4510900" y="510451"/>
                  </a:lnTo>
                  <a:lnTo>
                    <a:pt x="4502023" y="513702"/>
                  </a:lnTo>
                  <a:lnTo>
                    <a:pt x="4494339" y="519176"/>
                  </a:lnTo>
                  <a:lnTo>
                    <a:pt x="4488294" y="526630"/>
                  </a:lnTo>
                  <a:lnTo>
                    <a:pt x="4488294" y="510832"/>
                  </a:lnTo>
                  <a:lnTo>
                    <a:pt x="4460849" y="510832"/>
                  </a:lnTo>
                  <a:lnTo>
                    <a:pt x="4460849" y="636625"/>
                  </a:lnTo>
                  <a:lnTo>
                    <a:pt x="4488853" y="636625"/>
                  </a:lnTo>
                  <a:lnTo>
                    <a:pt x="4488853" y="567004"/>
                  </a:lnTo>
                  <a:lnTo>
                    <a:pt x="4490923" y="553097"/>
                  </a:lnTo>
                  <a:lnTo>
                    <a:pt x="4496524" y="543737"/>
                  </a:lnTo>
                  <a:lnTo>
                    <a:pt x="4504753" y="538467"/>
                  </a:lnTo>
                  <a:lnTo>
                    <a:pt x="4514723" y="536803"/>
                  </a:lnTo>
                  <a:lnTo>
                    <a:pt x="4520273" y="536778"/>
                  </a:lnTo>
                  <a:lnTo>
                    <a:pt x="4525823" y="537857"/>
                  </a:lnTo>
                  <a:lnTo>
                    <a:pt x="4530979" y="539965"/>
                  </a:lnTo>
                  <a:lnTo>
                    <a:pt x="4537126" y="512660"/>
                  </a:lnTo>
                  <a:close/>
                </a:path>
                <a:path w="4890134" h="3515360">
                  <a:moveTo>
                    <a:pt x="4643171" y="98526"/>
                  </a:moveTo>
                  <a:lnTo>
                    <a:pt x="4581918" y="98526"/>
                  </a:lnTo>
                  <a:lnTo>
                    <a:pt x="4581918" y="121234"/>
                  </a:lnTo>
                  <a:lnTo>
                    <a:pt x="4581055" y="120396"/>
                  </a:lnTo>
                  <a:lnTo>
                    <a:pt x="4581055" y="224574"/>
                  </a:lnTo>
                  <a:lnTo>
                    <a:pt x="4581055" y="226441"/>
                  </a:lnTo>
                  <a:lnTo>
                    <a:pt x="4580179" y="242125"/>
                  </a:lnTo>
                  <a:lnTo>
                    <a:pt x="4559236" y="283324"/>
                  </a:lnTo>
                  <a:lnTo>
                    <a:pt x="4536681" y="297332"/>
                  </a:lnTo>
                  <a:lnTo>
                    <a:pt x="4536503" y="297332"/>
                  </a:lnTo>
                  <a:lnTo>
                    <a:pt x="4524222" y="300748"/>
                  </a:lnTo>
                  <a:lnTo>
                    <a:pt x="4485932" y="297332"/>
                  </a:lnTo>
                  <a:lnTo>
                    <a:pt x="4448429" y="259943"/>
                  </a:lnTo>
                  <a:lnTo>
                    <a:pt x="4442599" y="226441"/>
                  </a:lnTo>
                  <a:lnTo>
                    <a:pt x="4442599" y="224574"/>
                  </a:lnTo>
                  <a:lnTo>
                    <a:pt x="4448429" y="191071"/>
                  </a:lnTo>
                  <a:lnTo>
                    <a:pt x="4463986" y="167462"/>
                  </a:lnTo>
                  <a:lnTo>
                    <a:pt x="4485932" y="153682"/>
                  </a:lnTo>
                  <a:lnTo>
                    <a:pt x="4510989" y="149199"/>
                  </a:lnTo>
                  <a:lnTo>
                    <a:pt x="4524159" y="150304"/>
                  </a:lnTo>
                  <a:lnTo>
                    <a:pt x="4558995" y="167690"/>
                  </a:lnTo>
                  <a:lnTo>
                    <a:pt x="4579937" y="208889"/>
                  </a:lnTo>
                  <a:lnTo>
                    <a:pt x="4580814" y="224574"/>
                  </a:lnTo>
                  <a:lnTo>
                    <a:pt x="4581055" y="224574"/>
                  </a:lnTo>
                  <a:lnTo>
                    <a:pt x="4581055" y="120396"/>
                  </a:lnTo>
                  <a:lnTo>
                    <a:pt x="4575556" y="115023"/>
                  </a:lnTo>
                  <a:lnTo>
                    <a:pt x="4530890" y="94818"/>
                  </a:lnTo>
                  <a:lnTo>
                    <a:pt x="4508131" y="92786"/>
                  </a:lnTo>
                  <a:lnTo>
                    <a:pt x="4484268" y="94818"/>
                  </a:lnTo>
                  <a:lnTo>
                    <a:pt x="4461116" y="101219"/>
                  </a:lnTo>
                  <a:lnTo>
                    <a:pt x="4461268" y="101219"/>
                  </a:lnTo>
                  <a:lnTo>
                    <a:pt x="4440212" y="111531"/>
                  </a:lnTo>
                  <a:lnTo>
                    <a:pt x="4403242" y="147142"/>
                  </a:lnTo>
                  <a:lnTo>
                    <a:pt x="4382821" y="197840"/>
                  </a:lnTo>
                  <a:lnTo>
                    <a:pt x="4381004" y="226441"/>
                  </a:lnTo>
                  <a:lnTo>
                    <a:pt x="4382782" y="253174"/>
                  </a:lnTo>
                  <a:lnTo>
                    <a:pt x="4403191" y="303872"/>
                  </a:lnTo>
                  <a:lnTo>
                    <a:pt x="4440174" y="339509"/>
                  </a:lnTo>
                  <a:lnTo>
                    <a:pt x="4484281" y="356235"/>
                  </a:lnTo>
                  <a:lnTo>
                    <a:pt x="4508131" y="358216"/>
                  </a:lnTo>
                  <a:lnTo>
                    <a:pt x="4519574" y="357759"/>
                  </a:lnTo>
                  <a:lnTo>
                    <a:pt x="4560913" y="346036"/>
                  </a:lnTo>
                  <a:lnTo>
                    <a:pt x="4581918" y="329780"/>
                  </a:lnTo>
                  <a:lnTo>
                    <a:pt x="4581918" y="352488"/>
                  </a:lnTo>
                  <a:lnTo>
                    <a:pt x="4643171" y="352488"/>
                  </a:lnTo>
                  <a:lnTo>
                    <a:pt x="4643171" y="329780"/>
                  </a:lnTo>
                  <a:lnTo>
                    <a:pt x="4643171" y="301802"/>
                  </a:lnTo>
                  <a:lnTo>
                    <a:pt x="4643171" y="149199"/>
                  </a:lnTo>
                  <a:lnTo>
                    <a:pt x="4643171" y="121234"/>
                  </a:lnTo>
                  <a:lnTo>
                    <a:pt x="4643171" y="98526"/>
                  </a:lnTo>
                  <a:close/>
                </a:path>
                <a:path w="4890134" h="3515360">
                  <a:moveTo>
                    <a:pt x="4646434" y="630897"/>
                  </a:moveTo>
                  <a:lnTo>
                    <a:pt x="4636427" y="610425"/>
                  </a:lnTo>
                  <a:lnTo>
                    <a:pt x="4631194" y="613206"/>
                  </a:lnTo>
                  <a:lnTo>
                    <a:pt x="4625403" y="614807"/>
                  </a:lnTo>
                  <a:lnTo>
                    <a:pt x="4619536" y="615099"/>
                  </a:lnTo>
                  <a:lnTo>
                    <a:pt x="4615878" y="614959"/>
                  </a:lnTo>
                  <a:lnTo>
                    <a:pt x="4609541" y="612686"/>
                  </a:lnTo>
                  <a:lnTo>
                    <a:pt x="4604766" y="608342"/>
                  </a:lnTo>
                  <a:lnTo>
                    <a:pt x="4601984" y="602538"/>
                  </a:lnTo>
                  <a:lnTo>
                    <a:pt x="4601680" y="595909"/>
                  </a:lnTo>
                  <a:lnTo>
                    <a:pt x="4601680" y="536219"/>
                  </a:lnTo>
                  <a:lnTo>
                    <a:pt x="4637151" y="536219"/>
                  </a:lnTo>
                  <a:lnTo>
                    <a:pt x="4637151" y="510832"/>
                  </a:lnTo>
                  <a:lnTo>
                    <a:pt x="4601680" y="510832"/>
                  </a:lnTo>
                  <a:lnTo>
                    <a:pt x="4601680" y="478650"/>
                  </a:lnTo>
                  <a:lnTo>
                    <a:pt x="4573829" y="478650"/>
                  </a:lnTo>
                  <a:lnTo>
                    <a:pt x="4573829" y="510832"/>
                  </a:lnTo>
                  <a:lnTo>
                    <a:pt x="4546460" y="510832"/>
                  </a:lnTo>
                  <a:lnTo>
                    <a:pt x="4546460" y="536219"/>
                  </a:lnTo>
                  <a:lnTo>
                    <a:pt x="4573829" y="536219"/>
                  </a:lnTo>
                  <a:lnTo>
                    <a:pt x="4573829" y="602767"/>
                  </a:lnTo>
                  <a:lnTo>
                    <a:pt x="4577893" y="617753"/>
                  </a:lnTo>
                  <a:lnTo>
                    <a:pt x="4587125" y="629627"/>
                  </a:lnTo>
                  <a:lnTo>
                    <a:pt x="4600194" y="637209"/>
                  </a:lnTo>
                  <a:lnTo>
                    <a:pt x="4615726" y="639318"/>
                  </a:lnTo>
                  <a:lnTo>
                    <a:pt x="4623765" y="638721"/>
                  </a:lnTo>
                  <a:lnTo>
                    <a:pt x="4631639" y="637095"/>
                  </a:lnTo>
                  <a:lnTo>
                    <a:pt x="4639234" y="634479"/>
                  </a:lnTo>
                  <a:lnTo>
                    <a:pt x="4646434" y="630897"/>
                  </a:lnTo>
                  <a:close/>
                </a:path>
                <a:path w="4890134" h="3515360">
                  <a:moveTo>
                    <a:pt x="4770437" y="550037"/>
                  </a:moveTo>
                  <a:lnTo>
                    <a:pt x="4766348" y="533031"/>
                  </a:lnTo>
                  <a:lnTo>
                    <a:pt x="4756340" y="519379"/>
                  </a:lnTo>
                  <a:lnTo>
                    <a:pt x="4741900" y="510425"/>
                  </a:lnTo>
                  <a:lnTo>
                    <a:pt x="4724501" y="507555"/>
                  </a:lnTo>
                  <a:lnTo>
                    <a:pt x="4712601" y="508800"/>
                  </a:lnTo>
                  <a:lnTo>
                    <a:pt x="4701641" y="513003"/>
                  </a:lnTo>
                  <a:lnTo>
                    <a:pt x="4692154" y="519861"/>
                  </a:lnTo>
                  <a:lnTo>
                    <a:pt x="4684674" y="529082"/>
                  </a:lnTo>
                  <a:lnTo>
                    <a:pt x="4684674" y="461911"/>
                  </a:lnTo>
                  <a:lnTo>
                    <a:pt x="4656658" y="461911"/>
                  </a:lnTo>
                  <a:lnTo>
                    <a:pt x="4656658" y="636625"/>
                  </a:lnTo>
                  <a:lnTo>
                    <a:pt x="4684674" y="636625"/>
                  </a:lnTo>
                  <a:lnTo>
                    <a:pt x="4684674" y="571449"/>
                  </a:lnTo>
                  <a:lnTo>
                    <a:pt x="4687240" y="555371"/>
                  </a:lnTo>
                  <a:lnTo>
                    <a:pt x="4694186" y="543636"/>
                  </a:lnTo>
                  <a:lnTo>
                    <a:pt x="4704385" y="536448"/>
                  </a:lnTo>
                  <a:lnTo>
                    <a:pt x="4716729" y="533996"/>
                  </a:lnTo>
                  <a:lnTo>
                    <a:pt x="4726597" y="535736"/>
                  </a:lnTo>
                  <a:lnTo>
                    <a:pt x="4734788" y="541159"/>
                  </a:lnTo>
                  <a:lnTo>
                    <a:pt x="4740364" y="550545"/>
                  </a:lnTo>
                  <a:lnTo>
                    <a:pt x="4742434" y="564197"/>
                  </a:lnTo>
                  <a:lnTo>
                    <a:pt x="4742434" y="636397"/>
                  </a:lnTo>
                  <a:lnTo>
                    <a:pt x="4770361" y="636397"/>
                  </a:lnTo>
                  <a:lnTo>
                    <a:pt x="4770361" y="554355"/>
                  </a:lnTo>
                  <a:lnTo>
                    <a:pt x="4770437" y="550037"/>
                  </a:lnTo>
                  <a:close/>
                </a:path>
                <a:path w="4890134" h="3515360">
                  <a:moveTo>
                    <a:pt x="4889855" y="274078"/>
                  </a:moveTo>
                  <a:lnTo>
                    <a:pt x="4888179" y="257746"/>
                  </a:lnTo>
                  <a:lnTo>
                    <a:pt x="4882083" y="242824"/>
                  </a:lnTo>
                  <a:lnTo>
                    <a:pt x="4872050" y="230149"/>
                  </a:lnTo>
                  <a:lnTo>
                    <a:pt x="4858588" y="220586"/>
                  </a:lnTo>
                  <a:lnTo>
                    <a:pt x="4858905" y="220243"/>
                  </a:lnTo>
                  <a:lnTo>
                    <a:pt x="4844072" y="213664"/>
                  </a:lnTo>
                  <a:lnTo>
                    <a:pt x="4828781" y="208254"/>
                  </a:lnTo>
                  <a:lnTo>
                    <a:pt x="4813097" y="204038"/>
                  </a:lnTo>
                  <a:lnTo>
                    <a:pt x="4774857" y="196608"/>
                  </a:lnTo>
                  <a:lnTo>
                    <a:pt x="4757420" y="191084"/>
                  </a:lnTo>
                  <a:lnTo>
                    <a:pt x="4746028" y="183261"/>
                  </a:lnTo>
                  <a:lnTo>
                    <a:pt x="4741951" y="171907"/>
                  </a:lnTo>
                  <a:lnTo>
                    <a:pt x="4745583" y="160642"/>
                  </a:lnTo>
                  <a:lnTo>
                    <a:pt x="4754918" y="153441"/>
                  </a:lnTo>
                  <a:lnTo>
                    <a:pt x="4767694" y="149618"/>
                  </a:lnTo>
                  <a:lnTo>
                    <a:pt x="4781626" y="148501"/>
                  </a:lnTo>
                  <a:lnTo>
                    <a:pt x="4797183" y="149821"/>
                  </a:lnTo>
                  <a:lnTo>
                    <a:pt x="4812208" y="153670"/>
                  </a:lnTo>
                  <a:lnTo>
                    <a:pt x="4826381" y="159931"/>
                  </a:lnTo>
                  <a:lnTo>
                    <a:pt x="4839386" y="168516"/>
                  </a:lnTo>
                  <a:lnTo>
                    <a:pt x="4842649" y="171208"/>
                  </a:lnTo>
                  <a:lnTo>
                    <a:pt x="4878667" y="124739"/>
                  </a:lnTo>
                  <a:lnTo>
                    <a:pt x="4830826" y="100330"/>
                  </a:lnTo>
                  <a:lnTo>
                    <a:pt x="4781626" y="93141"/>
                  </a:lnTo>
                  <a:lnTo>
                    <a:pt x="4762932" y="93903"/>
                  </a:lnTo>
                  <a:lnTo>
                    <a:pt x="4710696" y="112217"/>
                  </a:lnTo>
                  <a:lnTo>
                    <a:pt x="4680839" y="155308"/>
                  </a:lnTo>
                  <a:lnTo>
                    <a:pt x="4679112" y="173189"/>
                  </a:lnTo>
                  <a:lnTo>
                    <a:pt x="4680801" y="190982"/>
                  </a:lnTo>
                  <a:lnTo>
                    <a:pt x="4711255" y="233108"/>
                  </a:lnTo>
                  <a:lnTo>
                    <a:pt x="4756924" y="251688"/>
                  </a:lnTo>
                  <a:lnTo>
                    <a:pt x="4798161" y="260832"/>
                  </a:lnTo>
                  <a:lnTo>
                    <a:pt x="4813160" y="265684"/>
                  </a:lnTo>
                  <a:lnTo>
                    <a:pt x="4823142" y="272059"/>
                  </a:lnTo>
                  <a:lnTo>
                    <a:pt x="4826774" y="280987"/>
                  </a:lnTo>
                  <a:lnTo>
                    <a:pt x="4823625" y="289242"/>
                  </a:lnTo>
                  <a:lnTo>
                    <a:pt x="4814989" y="296024"/>
                  </a:lnTo>
                  <a:lnTo>
                    <a:pt x="4802073" y="300596"/>
                  </a:lnTo>
                  <a:lnTo>
                    <a:pt x="4786071" y="302285"/>
                  </a:lnTo>
                  <a:lnTo>
                    <a:pt x="4764189" y="299783"/>
                  </a:lnTo>
                  <a:lnTo>
                    <a:pt x="4743678" y="292633"/>
                  </a:lnTo>
                  <a:lnTo>
                    <a:pt x="4725289" y="281178"/>
                  </a:lnTo>
                  <a:lnTo>
                    <a:pt x="4709744" y="265760"/>
                  </a:lnTo>
                  <a:lnTo>
                    <a:pt x="4706963" y="262369"/>
                  </a:lnTo>
                  <a:lnTo>
                    <a:pt x="4660785" y="305435"/>
                  </a:lnTo>
                  <a:lnTo>
                    <a:pt x="4701603" y="339280"/>
                  </a:lnTo>
                  <a:lnTo>
                    <a:pt x="4748352" y="355396"/>
                  </a:lnTo>
                  <a:lnTo>
                    <a:pt x="4781232" y="358571"/>
                  </a:lnTo>
                  <a:lnTo>
                    <a:pt x="4801273" y="357479"/>
                  </a:lnTo>
                  <a:lnTo>
                    <a:pt x="4839474" y="346379"/>
                  </a:lnTo>
                  <a:lnTo>
                    <a:pt x="4870869" y="324358"/>
                  </a:lnTo>
                  <a:lnTo>
                    <a:pt x="4887734" y="292392"/>
                  </a:lnTo>
                  <a:lnTo>
                    <a:pt x="4889855" y="274078"/>
                  </a:lnTo>
                  <a:close/>
                </a:path>
                <a:path w="4890134" h="3515360">
                  <a:moveTo>
                    <a:pt x="4890008" y="598131"/>
                  </a:moveTo>
                  <a:lnTo>
                    <a:pt x="4885817" y="582422"/>
                  </a:lnTo>
                  <a:lnTo>
                    <a:pt x="4874996" y="572541"/>
                  </a:lnTo>
                  <a:lnTo>
                    <a:pt x="4860150" y="566686"/>
                  </a:lnTo>
                  <a:lnTo>
                    <a:pt x="4832083" y="560438"/>
                  </a:lnTo>
                  <a:lnTo>
                    <a:pt x="4822545" y="556996"/>
                  </a:lnTo>
                  <a:lnTo>
                    <a:pt x="4816170" y="552323"/>
                  </a:lnTo>
                  <a:lnTo>
                    <a:pt x="4813846" y="546049"/>
                  </a:lnTo>
                  <a:lnTo>
                    <a:pt x="4815611" y="539775"/>
                  </a:lnTo>
                  <a:lnTo>
                    <a:pt x="4820437" y="535317"/>
                  </a:lnTo>
                  <a:lnTo>
                    <a:pt x="4827600" y="532650"/>
                  </a:lnTo>
                  <a:lnTo>
                    <a:pt x="4836376" y="531774"/>
                  </a:lnTo>
                  <a:lnTo>
                    <a:pt x="4844694" y="532485"/>
                  </a:lnTo>
                  <a:lnTo>
                    <a:pt x="4852746" y="534543"/>
                  </a:lnTo>
                  <a:lnTo>
                    <a:pt x="4860341" y="537921"/>
                  </a:lnTo>
                  <a:lnTo>
                    <a:pt x="4867313" y="542544"/>
                  </a:lnTo>
                  <a:lnTo>
                    <a:pt x="4883188" y="522058"/>
                  </a:lnTo>
                  <a:lnTo>
                    <a:pt x="4872355" y="515632"/>
                  </a:lnTo>
                  <a:lnTo>
                    <a:pt x="4860709" y="511035"/>
                  </a:lnTo>
                  <a:lnTo>
                    <a:pt x="4848479" y="508317"/>
                  </a:lnTo>
                  <a:lnTo>
                    <a:pt x="4835893" y="507555"/>
                  </a:lnTo>
                  <a:lnTo>
                    <a:pt x="4816513" y="509676"/>
                  </a:lnTo>
                  <a:lnTo>
                    <a:pt x="4800333" y="516458"/>
                  </a:lnTo>
                  <a:lnTo>
                    <a:pt x="4789233" y="528535"/>
                  </a:lnTo>
                  <a:lnTo>
                    <a:pt x="4785118" y="546519"/>
                  </a:lnTo>
                  <a:lnTo>
                    <a:pt x="4789602" y="564032"/>
                  </a:lnTo>
                  <a:lnTo>
                    <a:pt x="4801032" y="575386"/>
                  </a:lnTo>
                  <a:lnTo>
                    <a:pt x="4816322" y="582282"/>
                  </a:lnTo>
                  <a:lnTo>
                    <a:pt x="4832413" y="586422"/>
                  </a:lnTo>
                  <a:lnTo>
                    <a:pt x="4843704" y="588949"/>
                  </a:lnTo>
                  <a:lnTo>
                    <a:pt x="4853076" y="591794"/>
                  </a:lnTo>
                  <a:lnTo>
                    <a:pt x="4859477" y="595757"/>
                  </a:lnTo>
                  <a:lnTo>
                    <a:pt x="4861839" y="601649"/>
                  </a:lnTo>
                  <a:lnTo>
                    <a:pt x="4860150" y="606729"/>
                  </a:lnTo>
                  <a:lnTo>
                    <a:pt x="4855413" y="610857"/>
                  </a:lnTo>
                  <a:lnTo>
                    <a:pt x="4848149" y="613625"/>
                  </a:lnTo>
                  <a:lnTo>
                    <a:pt x="4838916" y="614629"/>
                  </a:lnTo>
                  <a:lnTo>
                    <a:pt x="4827232" y="613295"/>
                  </a:lnTo>
                  <a:lnTo>
                    <a:pt x="4816246" y="609498"/>
                  </a:lnTo>
                  <a:lnTo>
                    <a:pt x="4806391" y="603402"/>
                  </a:lnTo>
                  <a:lnTo>
                    <a:pt x="4798047" y="595198"/>
                  </a:lnTo>
                  <a:lnTo>
                    <a:pt x="4777422" y="614400"/>
                  </a:lnTo>
                  <a:lnTo>
                    <a:pt x="4789906" y="625297"/>
                  </a:lnTo>
                  <a:lnTo>
                    <a:pt x="4804283" y="633234"/>
                  </a:lnTo>
                  <a:lnTo>
                    <a:pt x="4820018" y="637984"/>
                  </a:lnTo>
                  <a:lnTo>
                    <a:pt x="4836452" y="639318"/>
                  </a:lnTo>
                  <a:lnTo>
                    <a:pt x="4856873" y="636485"/>
                  </a:lnTo>
                  <a:lnTo>
                    <a:pt x="4873968" y="628345"/>
                  </a:lnTo>
                  <a:lnTo>
                    <a:pt x="4885664" y="615378"/>
                  </a:lnTo>
                  <a:lnTo>
                    <a:pt x="4890008" y="59813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4237227" y="2339975"/>
              <a:ext cx="4985385" cy="2150745"/>
            </a:xfrm>
            <a:custGeom>
              <a:avLst/>
              <a:gdLst/>
              <a:ahLst/>
              <a:cxnLst/>
              <a:rect l="l" t="t" r="r" b="b"/>
              <a:pathLst>
                <a:path w="4985384" h="2150745">
                  <a:moveTo>
                    <a:pt x="1355471" y="2104009"/>
                  </a:moveTo>
                  <a:lnTo>
                    <a:pt x="4985131" y="576072"/>
                  </a:lnTo>
                </a:path>
                <a:path w="4985384" h="2150745">
                  <a:moveTo>
                    <a:pt x="0" y="1531366"/>
                  </a:moveTo>
                  <a:lnTo>
                    <a:pt x="1987042" y="845438"/>
                  </a:lnTo>
                </a:path>
                <a:path w="4985384" h="2150745">
                  <a:moveTo>
                    <a:pt x="1244346" y="2150618"/>
                  </a:moveTo>
                  <a:lnTo>
                    <a:pt x="74168" y="1537716"/>
                  </a:lnTo>
                </a:path>
                <a:path w="4985384" h="2150745">
                  <a:moveTo>
                    <a:pt x="238760" y="322452"/>
                  </a:moveTo>
                  <a:lnTo>
                    <a:pt x="1974469" y="872109"/>
                  </a:lnTo>
                </a:path>
                <a:path w="4985384" h="2150745">
                  <a:moveTo>
                    <a:pt x="2939796" y="46227"/>
                  </a:moveTo>
                  <a:lnTo>
                    <a:pt x="4985131" y="552196"/>
                  </a:lnTo>
                </a:path>
                <a:path w="4985384" h="2150745">
                  <a:moveTo>
                    <a:pt x="2027174" y="272796"/>
                  </a:moveTo>
                  <a:lnTo>
                    <a:pt x="2927096" y="46227"/>
                  </a:lnTo>
                </a:path>
                <a:path w="4985384" h="2150745">
                  <a:moveTo>
                    <a:pt x="1058545" y="46227"/>
                  </a:moveTo>
                  <a:lnTo>
                    <a:pt x="1987042" y="272796"/>
                  </a:lnTo>
                </a:path>
                <a:path w="4985384" h="2150745">
                  <a:moveTo>
                    <a:pt x="219329" y="272414"/>
                  </a:moveTo>
                  <a:lnTo>
                    <a:pt x="1174242" y="0"/>
                  </a:lnTo>
                </a:path>
              </a:pathLst>
            </a:custGeom>
            <a:ln w="28575">
              <a:solidFill>
                <a:srgbClr val="FFFFFF"/>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xfrm>
            <a:off x="259181" y="287782"/>
            <a:ext cx="11673636" cy="443070"/>
          </a:xfrm>
          <a:prstGeom prst="rect">
            <a:avLst/>
          </a:prstGeom>
        </p:spPr>
        <p:txBody>
          <a:bodyPr vert="horz" wrap="square" lIns="0" tIns="12065" rIns="0" bIns="0" rtlCol="0">
            <a:spAutoFit/>
          </a:bodyPr>
          <a:lstStyle/>
          <a:p>
            <a:pPr marL="544195">
              <a:lnSpc>
                <a:spcPct val="100000"/>
              </a:lnSpc>
              <a:spcBef>
                <a:spcPts val="95"/>
              </a:spcBef>
            </a:pPr>
            <a:r>
              <a:rPr sz="2800" dirty="0">
                <a:solidFill>
                  <a:srgbClr val="FFFFFF"/>
                </a:solidFill>
                <a:latin typeface="Arial"/>
                <a:cs typeface="Arial"/>
              </a:rPr>
              <a:t>Mt</a:t>
            </a:r>
            <a:r>
              <a:rPr sz="2800" spc="-110" dirty="0">
                <a:solidFill>
                  <a:srgbClr val="FFFFFF"/>
                </a:solidFill>
                <a:latin typeface="Arial"/>
                <a:cs typeface="Arial"/>
              </a:rPr>
              <a:t> </a:t>
            </a:r>
            <a:r>
              <a:rPr sz="2800" dirty="0">
                <a:solidFill>
                  <a:srgbClr val="FFFFFF"/>
                </a:solidFill>
                <a:latin typeface="Arial"/>
                <a:cs typeface="Arial"/>
              </a:rPr>
              <a:t>Weld</a:t>
            </a:r>
            <a:r>
              <a:rPr sz="2800" spc="-110" dirty="0">
                <a:solidFill>
                  <a:srgbClr val="FFFFFF"/>
                </a:solidFill>
                <a:latin typeface="Arial"/>
                <a:cs typeface="Arial"/>
              </a:rPr>
              <a:t> </a:t>
            </a:r>
            <a:r>
              <a:rPr lang="en-AU" sz="2800" dirty="0">
                <a:solidFill>
                  <a:srgbClr val="FFFFFF"/>
                </a:solidFill>
                <a:latin typeface="Arial"/>
                <a:cs typeface="Arial"/>
              </a:rPr>
              <a:t>concentrate plant expansion</a:t>
            </a:r>
            <a:endParaRPr sz="2800" dirty="0">
              <a:latin typeface="Arial"/>
              <a:cs typeface="Arial"/>
            </a:endParaRPr>
          </a:p>
        </p:txBody>
      </p:sp>
      <p:sp>
        <p:nvSpPr>
          <p:cNvPr id="10" name="object 10"/>
          <p:cNvSpPr txBox="1"/>
          <p:nvPr/>
        </p:nvSpPr>
        <p:spPr>
          <a:xfrm>
            <a:off x="11950572" y="6472827"/>
            <a:ext cx="70485" cy="141605"/>
          </a:xfrm>
          <a:prstGeom prst="rect">
            <a:avLst/>
          </a:prstGeom>
        </p:spPr>
        <p:txBody>
          <a:bodyPr vert="horz" wrap="square" lIns="0" tIns="0" rIns="0" bIns="0" rtlCol="0">
            <a:spAutoFit/>
          </a:bodyPr>
          <a:lstStyle/>
          <a:p>
            <a:pPr marL="0" marR="0" lvl="0" indent="0" defTabSz="914400" eaLnBrk="1" fontAlgn="auto" latinLnBrk="0" hangingPunct="1">
              <a:lnSpc>
                <a:spcPts val="1100"/>
              </a:lnSpc>
              <a:spcBef>
                <a:spcPts val="0"/>
              </a:spcBef>
              <a:spcAft>
                <a:spcPts val="0"/>
              </a:spcAft>
              <a:buClrTx/>
              <a:buSzTx/>
              <a:buFontTx/>
              <a:buNone/>
              <a:tabLst/>
              <a:defRPr/>
            </a:pPr>
            <a:r>
              <a:rPr kumimoji="0" sz="1000" b="0" i="0" u="none" strike="noStrike" kern="0" cap="none" spc="-50" normalizeH="0" baseline="0" noProof="0" dirty="0">
                <a:ln>
                  <a:noFill/>
                </a:ln>
                <a:solidFill>
                  <a:sysClr val="windowText" lastClr="000000"/>
                </a:solidFill>
                <a:effectLst/>
                <a:uLnTx/>
                <a:uFillTx/>
                <a:latin typeface="Arial"/>
                <a:cs typeface="Arial"/>
              </a:rPr>
              <a:t>5</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9539" marR="0" lvl="0" indent="0" defTabSz="91440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0" cap="none" spc="-50" normalizeH="0" baseline="0" noProof="0" dirty="0">
                <a:ln>
                  <a:noFill/>
                </a:ln>
                <a:solidFill>
                  <a:srgbClr val="FFFFFF"/>
                </a:solidFill>
                <a:effectLst/>
                <a:uLnTx/>
                <a:uFillTx/>
                <a:latin typeface="Arial"/>
                <a:cs typeface="Arial"/>
              </a:rPr>
              <a:pPr marL="129539" marR="0" lvl="0" indent="0" defTabSz="914400" eaLnBrk="1" fontAlgn="auto" latinLnBrk="0" hangingPunct="1">
                <a:lnSpc>
                  <a:spcPct val="100000"/>
                </a:lnSpc>
                <a:spcBef>
                  <a:spcPts val="0"/>
                </a:spcBef>
                <a:spcAft>
                  <a:spcPts val="0"/>
                </a:spcAft>
                <a:buClrTx/>
                <a:buSzTx/>
                <a:buFontTx/>
                <a:buNone/>
                <a:tabLst/>
                <a:defRPr/>
              </a:pPr>
              <a:t>7</a:t>
            </a:fld>
            <a:endParaRPr kumimoji="0" sz="1000" b="0" i="0" u="none" strike="noStrike" kern="0" cap="none" spc="-50" normalizeH="0" baseline="0" noProof="0" dirty="0">
              <a:ln>
                <a:noFill/>
              </a:ln>
              <a:solidFill>
                <a:srgbClr val="FFFFFF"/>
              </a:solidFill>
              <a:effectLst/>
              <a:uLnTx/>
              <a:uFillTx/>
              <a:latin typeface="Arial"/>
              <a:cs typeface="Arial"/>
            </a:endParaRPr>
          </a:p>
        </p:txBody>
      </p:sp>
      <p:sp>
        <p:nvSpPr>
          <p:cNvPr id="9" name="object 9"/>
          <p:cNvSpPr txBox="1"/>
          <p:nvPr/>
        </p:nvSpPr>
        <p:spPr>
          <a:xfrm>
            <a:off x="882192" y="4291406"/>
            <a:ext cx="3890645" cy="1123315"/>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Tx/>
              <a:buSzTx/>
              <a:buFont typeface="Arial"/>
              <a:buChar char="•"/>
              <a:tabLst>
                <a:tab pos="354965" algn="l"/>
              </a:tabLst>
              <a:defRPr/>
            </a:pPr>
            <a:r>
              <a:rPr kumimoji="0" sz="2400" b="1" i="0" u="none" strike="noStrike" kern="0" cap="none" spc="0" normalizeH="0" baseline="0" noProof="0" dirty="0">
                <a:ln>
                  <a:noFill/>
                </a:ln>
                <a:solidFill>
                  <a:srgbClr val="FFFFFF"/>
                </a:solidFill>
                <a:effectLst/>
                <a:uLnTx/>
                <a:uFillTx/>
                <a:latin typeface="Arial"/>
                <a:cs typeface="Arial"/>
              </a:rPr>
              <a:t>Increased</a:t>
            </a:r>
            <a:r>
              <a:rPr kumimoji="0" sz="2400" b="1" i="0" u="none" strike="noStrike" kern="0" cap="none" spc="-70" normalizeH="0" baseline="0" noProof="0" dirty="0">
                <a:ln>
                  <a:noFill/>
                </a:ln>
                <a:solidFill>
                  <a:srgbClr val="FFFFFF"/>
                </a:solidFill>
                <a:effectLst/>
                <a:uLnTx/>
                <a:uFillTx/>
                <a:latin typeface="Arial"/>
                <a:cs typeface="Arial"/>
              </a:rPr>
              <a:t> </a:t>
            </a:r>
            <a:r>
              <a:rPr kumimoji="0" sz="2400" b="1" i="0" u="none" strike="noStrike" kern="0" cap="none" spc="-10" normalizeH="0" baseline="0" noProof="0" dirty="0">
                <a:ln>
                  <a:noFill/>
                </a:ln>
                <a:solidFill>
                  <a:srgbClr val="FFFFFF"/>
                </a:solidFill>
                <a:effectLst/>
                <a:uLnTx/>
                <a:uFillTx/>
                <a:latin typeface="Arial"/>
                <a:cs typeface="Arial"/>
              </a:rPr>
              <a:t>Capacity</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5"/>
              </a:spcBef>
              <a:spcAft>
                <a:spcPts val="0"/>
              </a:spcAft>
              <a:buClrTx/>
              <a:buSzTx/>
              <a:buFont typeface="Arial"/>
              <a:buChar char="•"/>
              <a:tabLst>
                <a:tab pos="354965" algn="l"/>
              </a:tabLst>
              <a:defRPr/>
            </a:pPr>
            <a:r>
              <a:rPr kumimoji="0" sz="2400" b="1" i="0" u="none" strike="noStrike" kern="0" cap="none" spc="0" normalizeH="0" baseline="0" noProof="0" dirty="0">
                <a:ln>
                  <a:noFill/>
                </a:ln>
                <a:solidFill>
                  <a:srgbClr val="FFFFFF"/>
                </a:solidFill>
                <a:effectLst/>
                <a:uLnTx/>
                <a:uFillTx/>
                <a:latin typeface="Arial"/>
                <a:cs typeface="Arial"/>
              </a:rPr>
              <a:t>Improved</a:t>
            </a:r>
            <a:r>
              <a:rPr kumimoji="0" sz="2400" b="1" i="0" u="none" strike="noStrike" kern="0" cap="none" spc="-90" normalizeH="0" baseline="0" noProof="0" dirty="0">
                <a:ln>
                  <a:noFill/>
                </a:ln>
                <a:solidFill>
                  <a:srgbClr val="FFFFFF"/>
                </a:solidFill>
                <a:effectLst/>
                <a:uLnTx/>
                <a:uFillTx/>
                <a:latin typeface="Arial"/>
                <a:cs typeface="Arial"/>
              </a:rPr>
              <a:t> </a:t>
            </a:r>
            <a:r>
              <a:rPr kumimoji="0" sz="2400" b="1" i="0" u="none" strike="noStrike" kern="0" cap="none" spc="-10" normalizeH="0" baseline="0" noProof="0" dirty="0">
                <a:ln>
                  <a:noFill/>
                </a:ln>
                <a:solidFill>
                  <a:srgbClr val="FFFFFF"/>
                </a:solidFill>
                <a:effectLst/>
                <a:uLnTx/>
                <a:uFillTx/>
                <a:latin typeface="Arial"/>
                <a:cs typeface="Arial"/>
              </a:rPr>
              <a:t>Efficiency</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0"/>
              </a:spcBef>
              <a:spcAft>
                <a:spcPts val="0"/>
              </a:spcAft>
              <a:buClrTx/>
              <a:buSzTx/>
              <a:buFont typeface="Arial"/>
              <a:buChar char="•"/>
              <a:tabLst>
                <a:tab pos="354965" algn="l"/>
              </a:tabLst>
              <a:defRPr/>
            </a:pPr>
            <a:r>
              <a:rPr kumimoji="0" sz="2400" b="1" i="0" u="none" strike="noStrike" kern="0" cap="none" spc="0" normalizeH="0" baseline="0" noProof="0" dirty="0">
                <a:ln>
                  <a:noFill/>
                </a:ln>
                <a:solidFill>
                  <a:srgbClr val="FFFFFF"/>
                </a:solidFill>
                <a:effectLst/>
                <a:uLnTx/>
                <a:uFillTx/>
                <a:latin typeface="Arial"/>
                <a:cs typeface="Arial"/>
              </a:rPr>
              <a:t>Enhanced</a:t>
            </a:r>
            <a:r>
              <a:rPr kumimoji="0" sz="2400" b="1" i="0" u="none" strike="noStrike" kern="0" cap="none" spc="-75" normalizeH="0" baseline="0" noProof="0" dirty="0">
                <a:ln>
                  <a:noFill/>
                </a:ln>
                <a:solidFill>
                  <a:srgbClr val="FFFFFF"/>
                </a:solidFill>
                <a:effectLst/>
                <a:uLnTx/>
                <a:uFillTx/>
                <a:latin typeface="Arial"/>
                <a:cs typeface="Arial"/>
              </a:rPr>
              <a:t> </a:t>
            </a:r>
            <a:r>
              <a:rPr kumimoji="0" sz="2400" b="1" i="0" u="none" strike="noStrike" kern="0" cap="none" spc="-10" normalizeH="0" baseline="0" noProof="0" dirty="0">
                <a:ln>
                  <a:noFill/>
                </a:ln>
                <a:solidFill>
                  <a:srgbClr val="FFFFFF"/>
                </a:solidFill>
                <a:effectLst/>
                <a:uLnTx/>
                <a:uFillTx/>
                <a:latin typeface="Arial"/>
                <a:cs typeface="Arial"/>
              </a:rPr>
              <a:t>Sustainability</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5181D2C-E3C8-4262-BE10-BF5E984AED1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803275" y="1416138"/>
            <a:ext cx="5002213" cy="3751659"/>
          </a:xfrm>
          <a:prstGeom prst="rect">
            <a:avLst/>
          </a:prstGeom>
        </p:spPr>
      </p:pic>
      <p:pic>
        <p:nvPicPr>
          <p:cNvPr id="6" name="Content Placeholder 5">
            <a:extLst>
              <a:ext uri="{FF2B5EF4-FFF2-40B4-BE49-F238E27FC236}">
                <a16:creationId xmlns:a16="http://schemas.microsoft.com/office/drawing/2014/main" id="{710FF271-4C76-A5FF-44EB-F35D65CA05C0}"/>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6383338" y="1452118"/>
            <a:ext cx="5003800" cy="3752850"/>
          </a:xfrm>
          <a:prstGeom prst="rect">
            <a:avLst/>
          </a:prstGeom>
        </p:spPr>
      </p:pic>
      <p:sp>
        <p:nvSpPr>
          <p:cNvPr id="4" name="Text Placeholder 3">
            <a:extLst>
              <a:ext uri="{FF2B5EF4-FFF2-40B4-BE49-F238E27FC236}">
                <a16:creationId xmlns:a16="http://schemas.microsoft.com/office/drawing/2014/main" id="{8E2AFA66-1C19-1C8A-0D35-E22C430DD36E}"/>
              </a:ext>
            </a:extLst>
          </p:cNvPr>
          <p:cNvSpPr>
            <a:spLocks noGrp="1"/>
          </p:cNvSpPr>
          <p:nvPr>
            <p:ph type="body" sz="quarter" idx="27"/>
          </p:nvPr>
        </p:nvSpPr>
        <p:spPr/>
        <p:txBody>
          <a:bodyPr/>
          <a:lstStyle/>
          <a:p>
            <a:r>
              <a:rPr lang="en-AU" sz="2800" dirty="0"/>
              <a:t>Enhanced sustainability with Mt Weld hybrid power station and water recycling</a:t>
            </a:r>
            <a:endParaRPr lang="en-AU" dirty="0"/>
          </a:p>
        </p:txBody>
      </p:sp>
      <p:sp>
        <p:nvSpPr>
          <p:cNvPr id="11" name="TextBox 10">
            <a:extLst>
              <a:ext uri="{FF2B5EF4-FFF2-40B4-BE49-F238E27FC236}">
                <a16:creationId xmlns:a16="http://schemas.microsoft.com/office/drawing/2014/main" id="{E9CBD3A8-7118-B126-6E41-652E66355F02}"/>
              </a:ext>
            </a:extLst>
          </p:cNvPr>
          <p:cNvSpPr txBox="1"/>
          <p:nvPr/>
        </p:nvSpPr>
        <p:spPr>
          <a:xfrm>
            <a:off x="803274" y="5167797"/>
            <a:ext cx="5002213" cy="1477328"/>
          </a:xfrm>
          <a:prstGeom prst="rect">
            <a:avLst/>
          </a:prstGeom>
          <a:solidFill>
            <a:schemeClr val="accent4"/>
          </a:solidFill>
        </p:spPr>
        <p:txBody>
          <a:bodyPr wrap="square" rtlCol="0">
            <a:spAutoFit/>
          </a:bodyPr>
          <a:lstStyle/>
          <a:p>
            <a:r>
              <a:rPr lang="en-AU" dirty="0">
                <a:solidFill>
                  <a:schemeClr val="bg1"/>
                </a:solidFill>
              </a:rPr>
              <a:t>Commissioning of 65MW Mt Weld hybrid power station completed</a:t>
            </a:r>
          </a:p>
          <a:p>
            <a:endParaRPr lang="en-AU" dirty="0">
              <a:solidFill>
                <a:schemeClr val="bg1"/>
              </a:solidFill>
            </a:endParaRPr>
          </a:p>
          <a:p>
            <a:r>
              <a:rPr lang="en-AU" dirty="0">
                <a:solidFill>
                  <a:schemeClr val="bg1"/>
                </a:solidFill>
              </a:rPr>
              <a:t>92% renewable electricity produced in Dec 2025; above target of 70% renewable content</a:t>
            </a:r>
          </a:p>
        </p:txBody>
      </p:sp>
      <p:sp>
        <p:nvSpPr>
          <p:cNvPr id="12" name="TextBox 11">
            <a:extLst>
              <a:ext uri="{FF2B5EF4-FFF2-40B4-BE49-F238E27FC236}">
                <a16:creationId xmlns:a16="http://schemas.microsoft.com/office/drawing/2014/main" id="{1D0058BE-4C49-6CB4-81EF-92D7C717B887}"/>
              </a:ext>
            </a:extLst>
          </p:cNvPr>
          <p:cNvSpPr txBox="1"/>
          <p:nvPr/>
        </p:nvSpPr>
        <p:spPr>
          <a:xfrm>
            <a:off x="6384925" y="5204968"/>
            <a:ext cx="5002213" cy="1477328"/>
          </a:xfrm>
          <a:prstGeom prst="rect">
            <a:avLst/>
          </a:prstGeom>
          <a:solidFill>
            <a:schemeClr val="accent4"/>
          </a:solidFill>
        </p:spPr>
        <p:txBody>
          <a:bodyPr wrap="square" rtlCol="0">
            <a:spAutoFit/>
          </a:bodyPr>
          <a:lstStyle/>
          <a:p>
            <a:r>
              <a:rPr lang="en-AU" dirty="0">
                <a:solidFill>
                  <a:schemeClr val="bg1"/>
                </a:solidFill>
              </a:rPr>
              <a:t>Commissioning of bore water treatment plant &amp; recycled water plant completed</a:t>
            </a:r>
          </a:p>
          <a:p>
            <a:endParaRPr lang="en-AU" dirty="0">
              <a:solidFill>
                <a:schemeClr val="bg1"/>
              </a:solidFill>
            </a:endParaRPr>
          </a:p>
          <a:p>
            <a:r>
              <a:rPr lang="en-AU" dirty="0">
                <a:solidFill>
                  <a:schemeClr val="bg1"/>
                </a:solidFill>
              </a:rPr>
              <a:t>Ability to achieve target of 90% of tailings water recycled demonstrated</a:t>
            </a:r>
          </a:p>
        </p:txBody>
      </p:sp>
    </p:spTree>
    <p:extLst>
      <p:ext uri="{BB962C8B-B14F-4D97-AF65-F5344CB8AC3E}">
        <p14:creationId xmlns:p14="http://schemas.microsoft.com/office/powerpoint/2010/main" val="511670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635" cy="6858000"/>
            <a:chOff x="0" y="0"/>
            <a:chExt cx="12192635"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6746220"/>
              <a:ext cx="12192000" cy="112395"/>
            </a:xfrm>
            <a:custGeom>
              <a:avLst/>
              <a:gdLst/>
              <a:ahLst/>
              <a:cxnLst/>
              <a:rect l="l" t="t" r="r" b="b"/>
              <a:pathLst>
                <a:path w="12192000" h="112395">
                  <a:moveTo>
                    <a:pt x="12192000" y="0"/>
                  </a:moveTo>
                  <a:lnTo>
                    <a:pt x="0" y="0"/>
                  </a:lnTo>
                  <a:lnTo>
                    <a:pt x="0" y="111780"/>
                  </a:lnTo>
                  <a:lnTo>
                    <a:pt x="12192000" y="111780"/>
                  </a:lnTo>
                  <a:lnTo>
                    <a:pt x="12192000" y="0"/>
                  </a:lnTo>
                  <a:close/>
                </a:path>
              </a:pathLst>
            </a:custGeom>
            <a:solidFill>
              <a:srgbClr val="51AA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10964183" y="271937"/>
              <a:ext cx="961635" cy="502071"/>
            </a:xfrm>
            <a:prstGeom prst="rect">
              <a:avLst/>
            </a:prstGeom>
          </p:spPr>
        </p:pic>
        <p:sp>
          <p:nvSpPr>
            <p:cNvPr id="6" name="object 6"/>
            <p:cNvSpPr/>
            <p:nvPr/>
          </p:nvSpPr>
          <p:spPr>
            <a:xfrm>
              <a:off x="10364349" y="6676"/>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0"/>
                  </a:lnTo>
                  <a:lnTo>
                    <a:pt x="514125" y="998175"/>
                  </a:lnTo>
                  <a:lnTo>
                    <a:pt x="559355" y="1012606"/>
                  </a:lnTo>
                  <a:lnTo>
                    <a:pt x="606142" y="1023163"/>
                  </a:lnTo>
                  <a:lnTo>
                    <a:pt x="654531" y="1029688"/>
                  </a:lnTo>
                  <a:lnTo>
                    <a:pt x="704567" y="1032021"/>
                  </a:lnTo>
                  <a:lnTo>
                    <a:pt x="1020589" y="1032182"/>
                  </a:lnTo>
                  <a:lnTo>
                    <a:pt x="1020589" y="1032580"/>
                  </a:lnTo>
                  <a:lnTo>
                    <a:pt x="1828061" y="1032580"/>
                  </a:lnTo>
                  <a:lnTo>
                    <a:pt x="1828060" y="0"/>
                  </a:lnTo>
                  <a:close/>
                </a:path>
              </a:pathLst>
            </a:custGeom>
            <a:solidFill>
              <a:srgbClr val="05AF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0811840" y="179641"/>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77"/>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45"/>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66"/>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75"/>
                  </a:lnTo>
                  <a:lnTo>
                    <a:pt x="1126617" y="260832"/>
                  </a:lnTo>
                  <a:lnTo>
                    <a:pt x="1141615" y="265684"/>
                  </a:lnTo>
                  <a:lnTo>
                    <a:pt x="1151597" y="272059"/>
                  </a:lnTo>
                  <a:lnTo>
                    <a:pt x="1155230" y="280987"/>
                  </a:lnTo>
                  <a:lnTo>
                    <a:pt x="1152080" y="289242"/>
                  </a:lnTo>
                  <a:lnTo>
                    <a:pt x="1143444" y="296011"/>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72"/>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prstGeom prst="rect">
            <a:avLst/>
          </a:prstGeom>
        </p:spPr>
        <p:txBody>
          <a:bodyPr vert="horz" wrap="square" lIns="0" tIns="12065" rIns="0" bIns="0" rtlCol="0">
            <a:spAutoFit/>
          </a:bodyPr>
          <a:lstStyle/>
          <a:p>
            <a:pPr marL="504825">
              <a:lnSpc>
                <a:spcPct val="100000"/>
              </a:lnSpc>
              <a:spcBef>
                <a:spcPts val="95"/>
              </a:spcBef>
            </a:pPr>
            <a:r>
              <a:rPr sz="2800" spc="-10" dirty="0">
                <a:solidFill>
                  <a:srgbClr val="FFFFFF"/>
                </a:solidFill>
                <a:latin typeface="Arial"/>
                <a:cs typeface="Arial"/>
              </a:rPr>
              <a:t>Kalgoorlie</a:t>
            </a:r>
            <a:r>
              <a:rPr sz="2800" spc="-110" dirty="0">
                <a:solidFill>
                  <a:srgbClr val="FFFFFF"/>
                </a:solidFill>
                <a:latin typeface="Arial"/>
                <a:cs typeface="Arial"/>
              </a:rPr>
              <a:t> </a:t>
            </a:r>
            <a:r>
              <a:rPr sz="2800" dirty="0">
                <a:solidFill>
                  <a:srgbClr val="FFFFFF"/>
                </a:solidFill>
                <a:latin typeface="Arial"/>
                <a:cs typeface="Arial"/>
              </a:rPr>
              <a:t>Rare</a:t>
            </a:r>
            <a:r>
              <a:rPr sz="2800" spc="-95" dirty="0">
                <a:solidFill>
                  <a:srgbClr val="FFFFFF"/>
                </a:solidFill>
                <a:latin typeface="Arial"/>
                <a:cs typeface="Arial"/>
              </a:rPr>
              <a:t> </a:t>
            </a:r>
            <a:r>
              <a:rPr sz="2800" dirty="0">
                <a:solidFill>
                  <a:srgbClr val="FFFFFF"/>
                </a:solidFill>
                <a:latin typeface="Arial"/>
                <a:cs typeface="Arial"/>
              </a:rPr>
              <a:t>Earths</a:t>
            </a:r>
            <a:r>
              <a:rPr sz="2800" spc="-105" dirty="0">
                <a:solidFill>
                  <a:srgbClr val="FFFFFF"/>
                </a:solidFill>
                <a:latin typeface="Arial"/>
                <a:cs typeface="Arial"/>
              </a:rPr>
              <a:t> </a:t>
            </a:r>
            <a:r>
              <a:rPr sz="2800" spc="-10" dirty="0">
                <a:solidFill>
                  <a:srgbClr val="FFFFFF"/>
                </a:solidFill>
                <a:latin typeface="Arial"/>
                <a:cs typeface="Arial"/>
              </a:rPr>
              <a:t>Processing</a:t>
            </a:r>
            <a:r>
              <a:rPr sz="2800" spc="-114" dirty="0">
                <a:solidFill>
                  <a:srgbClr val="FFFFFF"/>
                </a:solidFill>
                <a:latin typeface="Arial"/>
                <a:cs typeface="Arial"/>
              </a:rPr>
              <a:t> </a:t>
            </a:r>
            <a:r>
              <a:rPr sz="2800" spc="-10" dirty="0">
                <a:solidFill>
                  <a:srgbClr val="FFFFFF"/>
                </a:solidFill>
                <a:latin typeface="Arial"/>
                <a:cs typeface="Arial"/>
              </a:rPr>
              <a:t>Facility</a:t>
            </a:r>
            <a:endParaRPr sz="2800">
              <a:latin typeface="Arial"/>
              <a:cs typeface="Arial"/>
            </a:endParaRPr>
          </a:p>
        </p:txBody>
      </p:sp>
      <p:grpSp>
        <p:nvGrpSpPr>
          <p:cNvPr id="9" name="object 9"/>
          <p:cNvGrpSpPr/>
          <p:nvPr/>
        </p:nvGrpSpPr>
        <p:grpSpPr>
          <a:xfrm>
            <a:off x="10357999" y="9343"/>
            <a:ext cx="1828164" cy="1033144"/>
            <a:chOff x="10357999" y="9343"/>
            <a:chExt cx="1828164" cy="1033144"/>
          </a:xfrm>
        </p:grpSpPr>
        <p:pic>
          <p:nvPicPr>
            <p:cNvPr id="10" name="object 10"/>
            <p:cNvPicPr/>
            <p:nvPr/>
          </p:nvPicPr>
          <p:blipFill>
            <a:blip r:embed="rId3" cstate="print"/>
            <a:stretch>
              <a:fillRect/>
            </a:stretch>
          </p:blipFill>
          <p:spPr>
            <a:xfrm>
              <a:off x="10957833" y="274604"/>
              <a:ext cx="961635" cy="502071"/>
            </a:xfrm>
            <a:prstGeom prst="rect">
              <a:avLst/>
            </a:prstGeom>
          </p:spPr>
        </p:pic>
        <p:sp>
          <p:nvSpPr>
            <p:cNvPr id="11" name="object 11"/>
            <p:cNvSpPr/>
            <p:nvPr/>
          </p:nvSpPr>
          <p:spPr>
            <a:xfrm>
              <a:off x="10357999" y="9343"/>
              <a:ext cx="1828164" cy="1033144"/>
            </a:xfrm>
            <a:custGeom>
              <a:avLst/>
              <a:gdLst/>
              <a:ahLst/>
              <a:cxnLst/>
              <a:rect l="l" t="t" r="r" b="b"/>
              <a:pathLst>
                <a:path w="1828165" h="1033144">
                  <a:moveTo>
                    <a:pt x="1828060" y="0"/>
                  </a:moveTo>
                  <a:lnTo>
                    <a:pt x="0" y="0"/>
                  </a:lnTo>
                  <a:lnTo>
                    <a:pt x="1143" y="204775"/>
                  </a:lnTo>
                  <a:lnTo>
                    <a:pt x="5469" y="249957"/>
                  </a:lnTo>
                  <a:lnTo>
                    <a:pt x="11616" y="295063"/>
                  </a:lnTo>
                  <a:lnTo>
                    <a:pt x="19620" y="340137"/>
                  </a:lnTo>
                  <a:lnTo>
                    <a:pt x="29516" y="385221"/>
                  </a:lnTo>
                  <a:lnTo>
                    <a:pt x="43110" y="436368"/>
                  </a:lnTo>
                  <a:lnTo>
                    <a:pt x="58770" y="486375"/>
                  </a:lnTo>
                  <a:lnTo>
                    <a:pt x="76600" y="535169"/>
                  </a:lnTo>
                  <a:lnTo>
                    <a:pt x="96704" y="582682"/>
                  </a:lnTo>
                  <a:lnTo>
                    <a:pt x="119183" y="628844"/>
                  </a:lnTo>
                  <a:lnTo>
                    <a:pt x="144142" y="673584"/>
                  </a:lnTo>
                  <a:lnTo>
                    <a:pt x="171682" y="716832"/>
                  </a:lnTo>
                  <a:lnTo>
                    <a:pt x="201908" y="758519"/>
                  </a:lnTo>
                  <a:lnTo>
                    <a:pt x="234921" y="798574"/>
                  </a:lnTo>
                  <a:lnTo>
                    <a:pt x="270826" y="836928"/>
                  </a:lnTo>
                  <a:lnTo>
                    <a:pt x="309725" y="873509"/>
                  </a:lnTo>
                  <a:lnTo>
                    <a:pt x="347856" y="904912"/>
                  </a:lnTo>
                  <a:lnTo>
                    <a:pt x="387316" y="933239"/>
                  </a:lnTo>
                  <a:lnTo>
                    <a:pt x="428150" y="958332"/>
                  </a:lnTo>
                  <a:lnTo>
                    <a:pt x="470405" y="980031"/>
                  </a:lnTo>
                  <a:lnTo>
                    <a:pt x="514125" y="998175"/>
                  </a:lnTo>
                  <a:lnTo>
                    <a:pt x="559355" y="1012606"/>
                  </a:lnTo>
                  <a:lnTo>
                    <a:pt x="606142" y="1023164"/>
                  </a:lnTo>
                  <a:lnTo>
                    <a:pt x="654531" y="1029689"/>
                  </a:lnTo>
                  <a:lnTo>
                    <a:pt x="704567" y="1032021"/>
                  </a:lnTo>
                  <a:lnTo>
                    <a:pt x="1020589" y="1032182"/>
                  </a:lnTo>
                  <a:lnTo>
                    <a:pt x="1020589" y="1032580"/>
                  </a:lnTo>
                  <a:lnTo>
                    <a:pt x="1828061" y="1032581"/>
                  </a:lnTo>
                  <a:lnTo>
                    <a:pt x="1828060" y="0"/>
                  </a:lnTo>
                  <a:close/>
                </a:path>
              </a:pathLst>
            </a:custGeom>
            <a:solidFill>
              <a:srgbClr val="05AF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10805491" y="182308"/>
              <a:ext cx="1218565" cy="639445"/>
            </a:xfrm>
            <a:custGeom>
              <a:avLst/>
              <a:gdLst/>
              <a:ahLst/>
              <a:cxnLst/>
              <a:rect l="l" t="t" r="r" b="b"/>
              <a:pathLst>
                <a:path w="1218565" h="639444">
                  <a:moveTo>
                    <a:pt x="128282" y="636625"/>
                  </a:moveTo>
                  <a:lnTo>
                    <a:pt x="86321" y="564426"/>
                  </a:lnTo>
                  <a:lnTo>
                    <a:pt x="83464" y="559511"/>
                  </a:lnTo>
                  <a:lnTo>
                    <a:pt x="96926" y="551688"/>
                  </a:lnTo>
                  <a:lnTo>
                    <a:pt x="107226" y="540499"/>
                  </a:lnTo>
                  <a:lnTo>
                    <a:pt x="108267" y="538327"/>
                  </a:lnTo>
                  <a:lnTo>
                    <a:pt x="113766" y="526834"/>
                  </a:lnTo>
                  <a:lnTo>
                    <a:pt x="115976" y="511530"/>
                  </a:lnTo>
                  <a:lnTo>
                    <a:pt x="115874" y="508152"/>
                  </a:lnTo>
                  <a:lnTo>
                    <a:pt x="110718" y="489165"/>
                  </a:lnTo>
                  <a:lnTo>
                    <a:pt x="109905" y="488124"/>
                  </a:lnTo>
                  <a:lnTo>
                    <a:pt x="99009" y="474141"/>
                  </a:lnTo>
                  <a:lnTo>
                    <a:pt x="86423" y="466864"/>
                  </a:lnTo>
                  <a:lnTo>
                    <a:pt x="86423" y="512940"/>
                  </a:lnTo>
                  <a:lnTo>
                    <a:pt x="86321" y="515023"/>
                  </a:lnTo>
                  <a:lnTo>
                    <a:pt x="83426" y="524789"/>
                  </a:lnTo>
                  <a:lnTo>
                    <a:pt x="77177" y="532422"/>
                  </a:lnTo>
                  <a:lnTo>
                    <a:pt x="68503" y="537184"/>
                  </a:lnTo>
                  <a:lnTo>
                    <a:pt x="58280" y="538327"/>
                  </a:lnTo>
                  <a:lnTo>
                    <a:pt x="28968" y="538327"/>
                  </a:lnTo>
                  <a:lnTo>
                    <a:pt x="28968" y="488124"/>
                  </a:lnTo>
                  <a:lnTo>
                    <a:pt x="60858" y="488124"/>
                  </a:lnTo>
                  <a:lnTo>
                    <a:pt x="86423" y="512940"/>
                  </a:lnTo>
                  <a:lnTo>
                    <a:pt x="86423" y="466864"/>
                  </a:lnTo>
                  <a:lnTo>
                    <a:pt x="82448" y="464566"/>
                  </a:lnTo>
                  <a:lnTo>
                    <a:pt x="62776" y="461911"/>
                  </a:lnTo>
                  <a:lnTo>
                    <a:pt x="0" y="461911"/>
                  </a:lnTo>
                  <a:lnTo>
                    <a:pt x="0" y="636625"/>
                  </a:lnTo>
                  <a:lnTo>
                    <a:pt x="28854" y="636625"/>
                  </a:lnTo>
                  <a:lnTo>
                    <a:pt x="28854" y="564426"/>
                  </a:lnTo>
                  <a:lnTo>
                    <a:pt x="52489" y="564426"/>
                  </a:lnTo>
                  <a:lnTo>
                    <a:pt x="92811" y="636625"/>
                  </a:lnTo>
                  <a:lnTo>
                    <a:pt x="128282" y="636625"/>
                  </a:lnTo>
                  <a:close/>
                </a:path>
                <a:path w="1218565" h="639444">
                  <a:moveTo>
                    <a:pt x="217893" y="352488"/>
                  </a:moveTo>
                  <a:lnTo>
                    <a:pt x="191046" y="322808"/>
                  </a:lnTo>
                  <a:lnTo>
                    <a:pt x="178993" y="292557"/>
                  </a:lnTo>
                  <a:lnTo>
                    <a:pt x="65976" y="292557"/>
                  </a:lnTo>
                  <a:lnTo>
                    <a:pt x="65976" y="0"/>
                  </a:lnTo>
                  <a:lnTo>
                    <a:pt x="0" y="19507"/>
                  </a:lnTo>
                  <a:lnTo>
                    <a:pt x="0" y="352488"/>
                  </a:lnTo>
                  <a:lnTo>
                    <a:pt x="217893" y="352488"/>
                  </a:lnTo>
                  <a:close/>
                </a:path>
                <a:path w="1218565" h="639444">
                  <a:moveTo>
                    <a:pt x="255257" y="510476"/>
                  </a:moveTo>
                  <a:lnTo>
                    <a:pt x="228066" y="510476"/>
                  </a:lnTo>
                  <a:lnTo>
                    <a:pt x="228066" y="526630"/>
                  </a:lnTo>
                  <a:lnTo>
                    <a:pt x="228066" y="573900"/>
                  </a:lnTo>
                  <a:lnTo>
                    <a:pt x="226402" y="588683"/>
                  </a:lnTo>
                  <a:lnTo>
                    <a:pt x="219379" y="601243"/>
                  </a:lnTo>
                  <a:lnTo>
                    <a:pt x="208114" y="610285"/>
                  </a:lnTo>
                  <a:lnTo>
                    <a:pt x="193268" y="614629"/>
                  </a:lnTo>
                  <a:lnTo>
                    <a:pt x="189166" y="614629"/>
                  </a:lnTo>
                  <a:lnTo>
                    <a:pt x="174625" y="611492"/>
                  </a:lnTo>
                  <a:lnTo>
                    <a:pt x="162839" y="603351"/>
                  </a:lnTo>
                  <a:lnTo>
                    <a:pt x="155003" y="591426"/>
                  </a:lnTo>
                  <a:lnTo>
                    <a:pt x="152285" y="576948"/>
                  </a:lnTo>
                  <a:lnTo>
                    <a:pt x="152387" y="574611"/>
                  </a:lnTo>
                  <a:lnTo>
                    <a:pt x="152514" y="573443"/>
                  </a:lnTo>
                  <a:lnTo>
                    <a:pt x="153822" y="558761"/>
                  </a:lnTo>
                  <a:lnTo>
                    <a:pt x="160489" y="546163"/>
                  </a:lnTo>
                  <a:lnTo>
                    <a:pt x="171450" y="536956"/>
                  </a:lnTo>
                  <a:lnTo>
                    <a:pt x="185623" y="532472"/>
                  </a:lnTo>
                  <a:lnTo>
                    <a:pt x="186791" y="532333"/>
                  </a:lnTo>
                  <a:lnTo>
                    <a:pt x="189649" y="532333"/>
                  </a:lnTo>
                  <a:lnTo>
                    <a:pt x="224497" y="554393"/>
                  </a:lnTo>
                  <a:lnTo>
                    <a:pt x="227749" y="571931"/>
                  </a:lnTo>
                  <a:lnTo>
                    <a:pt x="227584" y="573443"/>
                  </a:lnTo>
                  <a:lnTo>
                    <a:pt x="228066" y="573900"/>
                  </a:lnTo>
                  <a:lnTo>
                    <a:pt x="228066" y="526630"/>
                  </a:lnTo>
                  <a:lnTo>
                    <a:pt x="220141" y="518236"/>
                  </a:lnTo>
                  <a:lnTo>
                    <a:pt x="210515" y="512165"/>
                  </a:lnTo>
                  <a:lnTo>
                    <a:pt x="199669" y="508647"/>
                  </a:lnTo>
                  <a:lnTo>
                    <a:pt x="188099" y="507898"/>
                  </a:lnTo>
                  <a:lnTo>
                    <a:pt x="163791" y="512419"/>
                  </a:lnTo>
                  <a:lnTo>
                    <a:pt x="143802" y="525373"/>
                  </a:lnTo>
                  <a:lnTo>
                    <a:pt x="130187" y="544804"/>
                  </a:lnTo>
                  <a:lnTo>
                    <a:pt x="124968" y="568744"/>
                  </a:lnTo>
                  <a:lnTo>
                    <a:pt x="125044" y="571931"/>
                  </a:lnTo>
                  <a:lnTo>
                    <a:pt x="140284" y="618185"/>
                  </a:lnTo>
                  <a:lnTo>
                    <a:pt x="183476" y="639318"/>
                  </a:lnTo>
                  <a:lnTo>
                    <a:pt x="188099" y="639318"/>
                  </a:lnTo>
                  <a:lnTo>
                    <a:pt x="199720" y="638543"/>
                  </a:lnTo>
                  <a:lnTo>
                    <a:pt x="210591" y="634949"/>
                  </a:lnTo>
                  <a:lnTo>
                    <a:pt x="220218" y="628764"/>
                  </a:lnTo>
                  <a:lnTo>
                    <a:pt x="228066" y="620255"/>
                  </a:lnTo>
                  <a:lnTo>
                    <a:pt x="228066" y="636041"/>
                  </a:lnTo>
                  <a:lnTo>
                    <a:pt x="255257" y="636041"/>
                  </a:lnTo>
                  <a:lnTo>
                    <a:pt x="255257" y="620255"/>
                  </a:lnTo>
                  <a:lnTo>
                    <a:pt x="255257" y="614629"/>
                  </a:lnTo>
                  <a:lnTo>
                    <a:pt x="255257" y="532333"/>
                  </a:lnTo>
                  <a:lnTo>
                    <a:pt x="255257" y="526630"/>
                  </a:lnTo>
                  <a:lnTo>
                    <a:pt x="255257" y="510476"/>
                  </a:lnTo>
                  <a:close/>
                </a:path>
                <a:path w="1218565" h="639444">
                  <a:moveTo>
                    <a:pt x="348627" y="512114"/>
                  </a:moveTo>
                  <a:lnTo>
                    <a:pt x="348310" y="512699"/>
                  </a:lnTo>
                  <a:lnTo>
                    <a:pt x="343001" y="510755"/>
                  </a:lnTo>
                  <a:lnTo>
                    <a:pt x="337286" y="509727"/>
                  </a:lnTo>
                  <a:lnTo>
                    <a:pt x="299351" y="526630"/>
                  </a:lnTo>
                  <a:lnTo>
                    <a:pt x="299351" y="510832"/>
                  </a:lnTo>
                  <a:lnTo>
                    <a:pt x="271919" y="510832"/>
                  </a:lnTo>
                  <a:lnTo>
                    <a:pt x="271919" y="636625"/>
                  </a:lnTo>
                  <a:lnTo>
                    <a:pt x="300774" y="636625"/>
                  </a:lnTo>
                  <a:lnTo>
                    <a:pt x="300774" y="567004"/>
                  </a:lnTo>
                  <a:lnTo>
                    <a:pt x="302844" y="553097"/>
                  </a:lnTo>
                  <a:lnTo>
                    <a:pt x="308444" y="543737"/>
                  </a:lnTo>
                  <a:lnTo>
                    <a:pt x="316687" y="538467"/>
                  </a:lnTo>
                  <a:lnTo>
                    <a:pt x="326669" y="536803"/>
                  </a:lnTo>
                  <a:lnTo>
                    <a:pt x="332206" y="536778"/>
                  </a:lnTo>
                  <a:lnTo>
                    <a:pt x="337756" y="537845"/>
                  </a:lnTo>
                  <a:lnTo>
                    <a:pt x="342836" y="539965"/>
                  </a:lnTo>
                  <a:lnTo>
                    <a:pt x="348627" y="512114"/>
                  </a:lnTo>
                  <a:close/>
                </a:path>
                <a:path w="1218565" h="639444">
                  <a:moveTo>
                    <a:pt x="429882" y="98526"/>
                  </a:moveTo>
                  <a:lnTo>
                    <a:pt x="371716" y="98526"/>
                  </a:lnTo>
                  <a:lnTo>
                    <a:pt x="367677" y="98526"/>
                  </a:lnTo>
                  <a:lnTo>
                    <a:pt x="367677" y="234289"/>
                  </a:lnTo>
                  <a:lnTo>
                    <a:pt x="357301" y="271665"/>
                  </a:lnTo>
                  <a:lnTo>
                    <a:pt x="320992" y="297649"/>
                  </a:lnTo>
                  <a:lnTo>
                    <a:pt x="309994" y="298653"/>
                  </a:lnTo>
                  <a:lnTo>
                    <a:pt x="290664" y="294982"/>
                  </a:lnTo>
                  <a:lnTo>
                    <a:pt x="276377" y="284289"/>
                  </a:lnTo>
                  <a:lnTo>
                    <a:pt x="267512" y="267055"/>
                  </a:lnTo>
                  <a:lnTo>
                    <a:pt x="264477" y="243763"/>
                  </a:lnTo>
                  <a:lnTo>
                    <a:pt x="264477" y="98526"/>
                  </a:lnTo>
                  <a:lnTo>
                    <a:pt x="202171" y="98526"/>
                  </a:lnTo>
                  <a:lnTo>
                    <a:pt x="202171" y="262369"/>
                  </a:lnTo>
                  <a:lnTo>
                    <a:pt x="203428" y="282257"/>
                  </a:lnTo>
                  <a:lnTo>
                    <a:pt x="217970" y="318731"/>
                  </a:lnTo>
                  <a:lnTo>
                    <a:pt x="260578" y="351828"/>
                  </a:lnTo>
                  <a:lnTo>
                    <a:pt x="294855" y="357517"/>
                  </a:lnTo>
                  <a:lnTo>
                    <a:pt x="315328" y="355790"/>
                  </a:lnTo>
                  <a:lnTo>
                    <a:pt x="334695" y="349770"/>
                  </a:lnTo>
                  <a:lnTo>
                    <a:pt x="352298" y="339750"/>
                  </a:lnTo>
                  <a:lnTo>
                    <a:pt x="367436" y="326034"/>
                  </a:lnTo>
                  <a:lnTo>
                    <a:pt x="366153" y="336600"/>
                  </a:lnTo>
                  <a:lnTo>
                    <a:pt x="343306" y="371602"/>
                  </a:lnTo>
                  <a:lnTo>
                    <a:pt x="312953" y="381508"/>
                  </a:lnTo>
                  <a:lnTo>
                    <a:pt x="305790" y="381101"/>
                  </a:lnTo>
                  <a:lnTo>
                    <a:pt x="298767" y="379780"/>
                  </a:lnTo>
                  <a:lnTo>
                    <a:pt x="291985" y="377571"/>
                  </a:lnTo>
                  <a:lnTo>
                    <a:pt x="283514" y="373316"/>
                  </a:lnTo>
                  <a:lnTo>
                    <a:pt x="226517" y="406323"/>
                  </a:lnTo>
                  <a:lnTo>
                    <a:pt x="268147" y="435190"/>
                  </a:lnTo>
                  <a:lnTo>
                    <a:pt x="312953" y="443890"/>
                  </a:lnTo>
                  <a:lnTo>
                    <a:pt x="337032" y="441286"/>
                  </a:lnTo>
                  <a:lnTo>
                    <a:pt x="380314" y="421563"/>
                  </a:lnTo>
                  <a:lnTo>
                    <a:pt x="411353" y="387007"/>
                  </a:lnTo>
                  <a:lnTo>
                    <a:pt x="427482" y="345567"/>
                  </a:lnTo>
                  <a:lnTo>
                    <a:pt x="429882" y="323227"/>
                  </a:lnTo>
                  <a:lnTo>
                    <a:pt x="429882" y="98526"/>
                  </a:lnTo>
                  <a:close/>
                </a:path>
                <a:path w="1218565" h="639444">
                  <a:moveTo>
                    <a:pt x="472592" y="576757"/>
                  </a:moveTo>
                  <a:lnTo>
                    <a:pt x="472567" y="570623"/>
                  </a:lnTo>
                  <a:lnTo>
                    <a:pt x="471271" y="563029"/>
                  </a:lnTo>
                  <a:lnTo>
                    <a:pt x="467868" y="542975"/>
                  </a:lnTo>
                  <a:lnTo>
                    <a:pt x="460908" y="532257"/>
                  </a:lnTo>
                  <a:lnTo>
                    <a:pt x="455193" y="523430"/>
                  </a:lnTo>
                  <a:lnTo>
                    <a:pt x="444550" y="516775"/>
                  </a:lnTo>
                  <a:lnTo>
                    <a:pt x="444550" y="563029"/>
                  </a:lnTo>
                  <a:lnTo>
                    <a:pt x="379730" y="563029"/>
                  </a:lnTo>
                  <a:lnTo>
                    <a:pt x="413727" y="532257"/>
                  </a:lnTo>
                  <a:lnTo>
                    <a:pt x="444550" y="563029"/>
                  </a:lnTo>
                  <a:lnTo>
                    <a:pt x="444550" y="516775"/>
                  </a:lnTo>
                  <a:lnTo>
                    <a:pt x="436676" y="511848"/>
                  </a:lnTo>
                  <a:lnTo>
                    <a:pt x="414756" y="508063"/>
                  </a:lnTo>
                  <a:lnTo>
                    <a:pt x="409333" y="508063"/>
                  </a:lnTo>
                  <a:lnTo>
                    <a:pt x="385140" y="514197"/>
                  </a:lnTo>
                  <a:lnTo>
                    <a:pt x="365848" y="528535"/>
                  </a:lnTo>
                  <a:lnTo>
                    <a:pt x="353402" y="548982"/>
                  </a:lnTo>
                  <a:lnTo>
                    <a:pt x="349745" y="573443"/>
                  </a:lnTo>
                  <a:lnTo>
                    <a:pt x="349745" y="576757"/>
                  </a:lnTo>
                  <a:lnTo>
                    <a:pt x="355307" y="601522"/>
                  </a:lnTo>
                  <a:lnTo>
                    <a:pt x="369544" y="621550"/>
                  </a:lnTo>
                  <a:lnTo>
                    <a:pt x="390347" y="634822"/>
                  </a:lnTo>
                  <a:lnTo>
                    <a:pt x="415594" y="639318"/>
                  </a:lnTo>
                  <a:lnTo>
                    <a:pt x="431342" y="637628"/>
                  </a:lnTo>
                  <a:lnTo>
                    <a:pt x="446100" y="632472"/>
                  </a:lnTo>
                  <a:lnTo>
                    <a:pt x="459282" y="624128"/>
                  </a:lnTo>
                  <a:lnTo>
                    <a:pt x="469887" y="613346"/>
                  </a:lnTo>
                  <a:lnTo>
                    <a:pt x="470344" y="612876"/>
                  </a:lnTo>
                  <a:lnTo>
                    <a:pt x="452335" y="595680"/>
                  </a:lnTo>
                  <a:lnTo>
                    <a:pt x="445350" y="603262"/>
                  </a:lnTo>
                  <a:lnTo>
                    <a:pt x="436829" y="608863"/>
                  </a:lnTo>
                  <a:lnTo>
                    <a:pt x="427189" y="612292"/>
                  </a:lnTo>
                  <a:lnTo>
                    <a:pt x="416864" y="613346"/>
                  </a:lnTo>
                  <a:lnTo>
                    <a:pt x="404279" y="611898"/>
                  </a:lnTo>
                  <a:lnTo>
                    <a:pt x="393306" y="606399"/>
                  </a:lnTo>
                  <a:lnTo>
                    <a:pt x="384886" y="597509"/>
                  </a:lnTo>
                  <a:lnTo>
                    <a:pt x="379971" y="585952"/>
                  </a:lnTo>
                  <a:lnTo>
                    <a:pt x="471601" y="585952"/>
                  </a:lnTo>
                  <a:lnTo>
                    <a:pt x="472325" y="581202"/>
                  </a:lnTo>
                  <a:lnTo>
                    <a:pt x="472592" y="576757"/>
                  </a:lnTo>
                  <a:close/>
                </a:path>
                <a:path w="1218565" h="639444">
                  <a:moveTo>
                    <a:pt x="640689" y="610425"/>
                  </a:moveTo>
                  <a:lnTo>
                    <a:pt x="563727" y="610425"/>
                  </a:lnTo>
                  <a:lnTo>
                    <a:pt x="563727" y="562432"/>
                  </a:lnTo>
                  <a:lnTo>
                    <a:pt x="623392" y="562432"/>
                  </a:lnTo>
                  <a:lnTo>
                    <a:pt x="623392" y="536219"/>
                  </a:lnTo>
                  <a:lnTo>
                    <a:pt x="563727" y="536219"/>
                  </a:lnTo>
                  <a:lnTo>
                    <a:pt x="563727" y="488124"/>
                  </a:lnTo>
                  <a:lnTo>
                    <a:pt x="638556" y="488124"/>
                  </a:lnTo>
                  <a:lnTo>
                    <a:pt x="638556" y="461911"/>
                  </a:lnTo>
                  <a:lnTo>
                    <a:pt x="534771" y="461911"/>
                  </a:lnTo>
                  <a:lnTo>
                    <a:pt x="534771" y="636625"/>
                  </a:lnTo>
                  <a:lnTo>
                    <a:pt x="640689" y="636625"/>
                  </a:lnTo>
                  <a:lnTo>
                    <a:pt x="640689" y="610425"/>
                  </a:lnTo>
                  <a:close/>
                </a:path>
                <a:path w="1218565" h="639444">
                  <a:moveTo>
                    <a:pt x="686308" y="188645"/>
                  </a:moveTo>
                  <a:lnTo>
                    <a:pt x="679704" y="149821"/>
                  </a:lnTo>
                  <a:lnTo>
                    <a:pt x="657669" y="117017"/>
                  </a:lnTo>
                  <a:lnTo>
                    <a:pt x="624166" y="98018"/>
                  </a:lnTo>
                  <a:lnTo>
                    <a:pt x="587159" y="93306"/>
                  </a:lnTo>
                  <a:lnTo>
                    <a:pt x="551040" y="102616"/>
                  </a:lnTo>
                  <a:lnTo>
                    <a:pt x="520166" y="125679"/>
                  </a:lnTo>
                  <a:lnTo>
                    <a:pt x="520166" y="98526"/>
                  </a:lnTo>
                  <a:lnTo>
                    <a:pt x="458762" y="98526"/>
                  </a:lnTo>
                  <a:lnTo>
                    <a:pt x="458762" y="352488"/>
                  </a:lnTo>
                  <a:lnTo>
                    <a:pt x="520890" y="352488"/>
                  </a:lnTo>
                  <a:lnTo>
                    <a:pt x="520890" y="221411"/>
                  </a:lnTo>
                  <a:lnTo>
                    <a:pt x="525106" y="193255"/>
                  </a:lnTo>
                  <a:lnTo>
                    <a:pt x="536968" y="171500"/>
                  </a:lnTo>
                  <a:lnTo>
                    <a:pt x="555231" y="157454"/>
                  </a:lnTo>
                  <a:lnTo>
                    <a:pt x="578650" y="152476"/>
                  </a:lnTo>
                  <a:lnTo>
                    <a:pt x="597992" y="156146"/>
                  </a:lnTo>
                  <a:lnTo>
                    <a:pt x="612317" y="166839"/>
                  </a:lnTo>
                  <a:lnTo>
                    <a:pt x="621207" y="184073"/>
                  </a:lnTo>
                  <a:lnTo>
                    <a:pt x="624268" y="207365"/>
                  </a:lnTo>
                  <a:lnTo>
                    <a:pt x="624268" y="352488"/>
                  </a:lnTo>
                  <a:lnTo>
                    <a:pt x="686308" y="352488"/>
                  </a:lnTo>
                  <a:lnTo>
                    <a:pt x="686308" y="188645"/>
                  </a:lnTo>
                  <a:close/>
                </a:path>
                <a:path w="1218565" h="639444">
                  <a:moveTo>
                    <a:pt x="772007" y="510476"/>
                  </a:moveTo>
                  <a:lnTo>
                    <a:pt x="744931" y="510476"/>
                  </a:lnTo>
                  <a:lnTo>
                    <a:pt x="744931" y="568985"/>
                  </a:lnTo>
                  <a:lnTo>
                    <a:pt x="744867" y="573443"/>
                  </a:lnTo>
                  <a:lnTo>
                    <a:pt x="743191" y="588213"/>
                  </a:lnTo>
                  <a:lnTo>
                    <a:pt x="736155" y="600773"/>
                  </a:lnTo>
                  <a:lnTo>
                    <a:pt x="724877" y="609815"/>
                  </a:lnTo>
                  <a:lnTo>
                    <a:pt x="709942" y="614159"/>
                  </a:lnTo>
                  <a:lnTo>
                    <a:pt x="706869" y="614159"/>
                  </a:lnTo>
                  <a:lnTo>
                    <a:pt x="692277" y="611276"/>
                  </a:lnTo>
                  <a:lnTo>
                    <a:pt x="680364" y="603338"/>
                  </a:lnTo>
                  <a:lnTo>
                    <a:pt x="672325" y="591566"/>
                  </a:lnTo>
                  <a:lnTo>
                    <a:pt x="669340" y="577126"/>
                  </a:lnTo>
                  <a:lnTo>
                    <a:pt x="669417" y="574662"/>
                  </a:lnTo>
                  <a:lnTo>
                    <a:pt x="688708" y="537083"/>
                  </a:lnTo>
                  <a:lnTo>
                    <a:pt x="704164" y="532549"/>
                  </a:lnTo>
                  <a:lnTo>
                    <a:pt x="707009" y="532549"/>
                  </a:lnTo>
                  <a:lnTo>
                    <a:pt x="721423" y="535216"/>
                  </a:lnTo>
                  <a:lnTo>
                    <a:pt x="733564" y="543077"/>
                  </a:lnTo>
                  <a:lnTo>
                    <a:pt x="741845" y="554863"/>
                  </a:lnTo>
                  <a:lnTo>
                    <a:pt x="744931" y="568985"/>
                  </a:lnTo>
                  <a:lnTo>
                    <a:pt x="744931" y="510476"/>
                  </a:lnTo>
                  <a:lnTo>
                    <a:pt x="744867" y="526630"/>
                  </a:lnTo>
                  <a:lnTo>
                    <a:pt x="736942" y="518236"/>
                  </a:lnTo>
                  <a:lnTo>
                    <a:pt x="727316" y="512165"/>
                  </a:lnTo>
                  <a:lnTo>
                    <a:pt x="716457" y="508647"/>
                  </a:lnTo>
                  <a:lnTo>
                    <a:pt x="704875" y="507898"/>
                  </a:lnTo>
                  <a:lnTo>
                    <a:pt x="680567" y="512521"/>
                  </a:lnTo>
                  <a:lnTo>
                    <a:pt x="660628" y="525551"/>
                  </a:lnTo>
                  <a:lnTo>
                    <a:pt x="647090" y="545020"/>
                  </a:lnTo>
                  <a:lnTo>
                    <a:pt x="641959" y="568985"/>
                  </a:lnTo>
                  <a:lnTo>
                    <a:pt x="642035" y="571957"/>
                  </a:lnTo>
                  <a:lnTo>
                    <a:pt x="657288" y="618185"/>
                  </a:lnTo>
                  <a:lnTo>
                    <a:pt x="700455" y="639318"/>
                  </a:lnTo>
                  <a:lnTo>
                    <a:pt x="705116" y="639318"/>
                  </a:lnTo>
                  <a:lnTo>
                    <a:pt x="716686" y="638505"/>
                  </a:lnTo>
                  <a:lnTo>
                    <a:pt x="727494" y="634885"/>
                  </a:lnTo>
                  <a:lnTo>
                    <a:pt x="737057" y="628726"/>
                  </a:lnTo>
                  <a:lnTo>
                    <a:pt x="744867" y="620255"/>
                  </a:lnTo>
                  <a:lnTo>
                    <a:pt x="744867" y="636041"/>
                  </a:lnTo>
                  <a:lnTo>
                    <a:pt x="772007" y="636041"/>
                  </a:lnTo>
                  <a:lnTo>
                    <a:pt x="772007" y="620255"/>
                  </a:lnTo>
                  <a:lnTo>
                    <a:pt x="772007" y="614159"/>
                  </a:lnTo>
                  <a:lnTo>
                    <a:pt x="772007" y="532549"/>
                  </a:lnTo>
                  <a:lnTo>
                    <a:pt x="772007" y="526630"/>
                  </a:lnTo>
                  <a:lnTo>
                    <a:pt x="772007" y="510476"/>
                  </a:lnTo>
                  <a:close/>
                </a:path>
                <a:path w="1218565" h="639444">
                  <a:moveTo>
                    <a:pt x="865581" y="512660"/>
                  </a:moveTo>
                  <a:lnTo>
                    <a:pt x="860310" y="510755"/>
                  </a:lnTo>
                  <a:lnTo>
                    <a:pt x="854684" y="509727"/>
                  </a:lnTo>
                  <a:lnTo>
                    <a:pt x="848969" y="509651"/>
                  </a:lnTo>
                  <a:lnTo>
                    <a:pt x="839355" y="510451"/>
                  </a:lnTo>
                  <a:lnTo>
                    <a:pt x="830478" y="513702"/>
                  </a:lnTo>
                  <a:lnTo>
                    <a:pt x="822794" y="519176"/>
                  </a:lnTo>
                  <a:lnTo>
                    <a:pt x="816749" y="526630"/>
                  </a:lnTo>
                  <a:lnTo>
                    <a:pt x="816749" y="510832"/>
                  </a:lnTo>
                  <a:lnTo>
                    <a:pt x="789305" y="510832"/>
                  </a:lnTo>
                  <a:lnTo>
                    <a:pt x="789305" y="636625"/>
                  </a:lnTo>
                  <a:lnTo>
                    <a:pt x="817308" y="636625"/>
                  </a:lnTo>
                  <a:lnTo>
                    <a:pt x="817308" y="567004"/>
                  </a:lnTo>
                  <a:lnTo>
                    <a:pt x="819378" y="553097"/>
                  </a:lnTo>
                  <a:lnTo>
                    <a:pt x="824979" y="543737"/>
                  </a:lnTo>
                  <a:lnTo>
                    <a:pt x="833208" y="538467"/>
                  </a:lnTo>
                  <a:lnTo>
                    <a:pt x="843178" y="536803"/>
                  </a:lnTo>
                  <a:lnTo>
                    <a:pt x="848728" y="536778"/>
                  </a:lnTo>
                  <a:lnTo>
                    <a:pt x="854278" y="537857"/>
                  </a:lnTo>
                  <a:lnTo>
                    <a:pt x="859434" y="539965"/>
                  </a:lnTo>
                  <a:lnTo>
                    <a:pt x="865581" y="512660"/>
                  </a:lnTo>
                  <a:close/>
                </a:path>
                <a:path w="1218565" h="639444">
                  <a:moveTo>
                    <a:pt x="971626" y="98526"/>
                  </a:moveTo>
                  <a:lnTo>
                    <a:pt x="910374" y="98526"/>
                  </a:lnTo>
                  <a:lnTo>
                    <a:pt x="910374" y="121234"/>
                  </a:lnTo>
                  <a:lnTo>
                    <a:pt x="909510" y="120396"/>
                  </a:lnTo>
                  <a:lnTo>
                    <a:pt x="909510" y="224574"/>
                  </a:lnTo>
                  <a:lnTo>
                    <a:pt x="909510" y="226441"/>
                  </a:lnTo>
                  <a:lnTo>
                    <a:pt x="908634" y="242125"/>
                  </a:lnTo>
                  <a:lnTo>
                    <a:pt x="887691" y="283324"/>
                  </a:lnTo>
                  <a:lnTo>
                    <a:pt x="865136" y="297332"/>
                  </a:lnTo>
                  <a:lnTo>
                    <a:pt x="864958" y="297332"/>
                  </a:lnTo>
                  <a:lnTo>
                    <a:pt x="852678" y="300748"/>
                  </a:lnTo>
                  <a:lnTo>
                    <a:pt x="814387" y="297332"/>
                  </a:lnTo>
                  <a:lnTo>
                    <a:pt x="776884" y="259943"/>
                  </a:lnTo>
                  <a:lnTo>
                    <a:pt x="771055" y="226441"/>
                  </a:lnTo>
                  <a:lnTo>
                    <a:pt x="771055" y="224574"/>
                  </a:lnTo>
                  <a:lnTo>
                    <a:pt x="776884" y="191071"/>
                  </a:lnTo>
                  <a:lnTo>
                    <a:pt x="792441" y="167462"/>
                  </a:lnTo>
                  <a:lnTo>
                    <a:pt x="814387" y="153682"/>
                  </a:lnTo>
                  <a:lnTo>
                    <a:pt x="839444" y="149199"/>
                  </a:lnTo>
                  <a:lnTo>
                    <a:pt x="852614" y="150304"/>
                  </a:lnTo>
                  <a:lnTo>
                    <a:pt x="887450" y="167690"/>
                  </a:lnTo>
                  <a:lnTo>
                    <a:pt x="908392" y="208889"/>
                  </a:lnTo>
                  <a:lnTo>
                    <a:pt x="909269" y="224574"/>
                  </a:lnTo>
                  <a:lnTo>
                    <a:pt x="909510" y="224574"/>
                  </a:lnTo>
                  <a:lnTo>
                    <a:pt x="909510" y="120396"/>
                  </a:lnTo>
                  <a:lnTo>
                    <a:pt x="904011" y="115023"/>
                  </a:lnTo>
                  <a:lnTo>
                    <a:pt x="859345" y="94818"/>
                  </a:lnTo>
                  <a:lnTo>
                    <a:pt x="836587" y="92786"/>
                  </a:lnTo>
                  <a:lnTo>
                    <a:pt x="812723" y="94818"/>
                  </a:lnTo>
                  <a:lnTo>
                    <a:pt x="789571" y="101219"/>
                  </a:lnTo>
                  <a:lnTo>
                    <a:pt x="789724" y="101219"/>
                  </a:lnTo>
                  <a:lnTo>
                    <a:pt x="768667" y="111531"/>
                  </a:lnTo>
                  <a:lnTo>
                    <a:pt x="731697" y="147142"/>
                  </a:lnTo>
                  <a:lnTo>
                    <a:pt x="711276" y="197840"/>
                  </a:lnTo>
                  <a:lnTo>
                    <a:pt x="709460" y="226441"/>
                  </a:lnTo>
                  <a:lnTo>
                    <a:pt x="711238" y="253174"/>
                  </a:lnTo>
                  <a:lnTo>
                    <a:pt x="731647" y="303872"/>
                  </a:lnTo>
                  <a:lnTo>
                    <a:pt x="768629" y="339509"/>
                  </a:lnTo>
                  <a:lnTo>
                    <a:pt x="812736" y="356235"/>
                  </a:lnTo>
                  <a:lnTo>
                    <a:pt x="836587" y="358216"/>
                  </a:lnTo>
                  <a:lnTo>
                    <a:pt x="848029" y="357759"/>
                  </a:lnTo>
                  <a:lnTo>
                    <a:pt x="889368" y="346036"/>
                  </a:lnTo>
                  <a:lnTo>
                    <a:pt x="910374" y="329780"/>
                  </a:lnTo>
                  <a:lnTo>
                    <a:pt x="910374" y="352488"/>
                  </a:lnTo>
                  <a:lnTo>
                    <a:pt x="971626" y="352488"/>
                  </a:lnTo>
                  <a:lnTo>
                    <a:pt x="971626" y="329780"/>
                  </a:lnTo>
                  <a:lnTo>
                    <a:pt x="971626" y="301802"/>
                  </a:lnTo>
                  <a:lnTo>
                    <a:pt x="971626" y="149199"/>
                  </a:lnTo>
                  <a:lnTo>
                    <a:pt x="971626" y="121234"/>
                  </a:lnTo>
                  <a:lnTo>
                    <a:pt x="971626" y="98526"/>
                  </a:lnTo>
                  <a:close/>
                </a:path>
                <a:path w="1218565" h="639444">
                  <a:moveTo>
                    <a:pt x="974890" y="630897"/>
                  </a:moveTo>
                  <a:lnTo>
                    <a:pt x="964882" y="610425"/>
                  </a:lnTo>
                  <a:lnTo>
                    <a:pt x="959650" y="613206"/>
                  </a:lnTo>
                  <a:lnTo>
                    <a:pt x="953858" y="614807"/>
                  </a:lnTo>
                  <a:lnTo>
                    <a:pt x="947991" y="615099"/>
                  </a:lnTo>
                  <a:lnTo>
                    <a:pt x="944333" y="614959"/>
                  </a:lnTo>
                  <a:lnTo>
                    <a:pt x="937996" y="612686"/>
                  </a:lnTo>
                  <a:lnTo>
                    <a:pt x="933221" y="608342"/>
                  </a:lnTo>
                  <a:lnTo>
                    <a:pt x="930440" y="602538"/>
                  </a:lnTo>
                  <a:lnTo>
                    <a:pt x="930135" y="595909"/>
                  </a:lnTo>
                  <a:lnTo>
                    <a:pt x="930135" y="536219"/>
                  </a:lnTo>
                  <a:lnTo>
                    <a:pt x="965606" y="536219"/>
                  </a:lnTo>
                  <a:lnTo>
                    <a:pt x="965606" y="510832"/>
                  </a:lnTo>
                  <a:lnTo>
                    <a:pt x="930135" y="510832"/>
                  </a:lnTo>
                  <a:lnTo>
                    <a:pt x="930135" y="478650"/>
                  </a:lnTo>
                  <a:lnTo>
                    <a:pt x="902284" y="478650"/>
                  </a:lnTo>
                  <a:lnTo>
                    <a:pt x="902284" y="510832"/>
                  </a:lnTo>
                  <a:lnTo>
                    <a:pt x="874915" y="510832"/>
                  </a:lnTo>
                  <a:lnTo>
                    <a:pt x="874915" y="536219"/>
                  </a:lnTo>
                  <a:lnTo>
                    <a:pt x="902284" y="536219"/>
                  </a:lnTo>
                  <a:lnTo>
                    <a:pt x="902284" y="602767"/>
                  </a:lnTo>
                  <a:lnTo>
                    <a:pt x="906348" y="617753"/>
                  </a:lnTo>
                  <a:lnTo>
                    <a:pt x="915581" y="629627"/>
                  </a:lnTo>
                  <a:lnTo>
                    <a:pt x="928649" y="637209"/>
                  </a:lnTo>
                  <a:lnTo>
                    <a:pt x="944181" y="639318"/>
                  </a:lnTo>
                  <a:lnTo>
                    <a:pt x="952220" y="638721"/>
                  </a:lnTo>
                  <a:lnTo>
                    <a:pt x="960094" y="637095"/>
                  </a:lnTo>
                  <a:lnTo>
                    <a:pt x="967689" y="634479"/>
                  </a:lnTo>
                  <a:lnTo>
                    <a:pt x="974890" y="630897"/>
                  </a:lnTo>
                  <a:close/>
                </a:path>
                <a:path w="1218565" h="639444">
                  <a:moveTo>
                    <a:pt x="1098892" y="550037"/>
                  </a:moveTo>
                  <a:lnTo>
                    <a:pt x="1094803" y="533031"/>
                  </a:lnTo>
                  <a:lnTo>
                    <a:pt x="1084795" y="519379"/>
                  </a:lnTo>
                  <a:lnTo>
                    <a:pt x="1070356" y="510425"/>
                  </a:lnTo>
                  <a:lnTo>
                    <a:pt x="1052957" y="507555"/>
                  </a:lnTo>
                  <a:lnTo>
                    <a:pt x="1041057" y="508800"/>
                  </a:lnTo>
                  <a:lnTo>
                    <a:pt x="1030097" y="513003"/>
                  </a:lnTo>
                  <a:lnTo>
                    <a:pt x="1020610" y="519861"/>
                  </a:lnTo>
                  <a:lnTo>
                    <a:pt x="1013129" y="529082"/>
                  </a:lnTo>
                  <a:lnTo>
                    <a:pt x="1013129" y="461911"/>
                  </a:lnTo>
                  <a:lnTo>
                    <a:pt x="985113" y="461911"/>
                  </a:lnTo>
                  <a:lnTo>
                    <a:pt x="985113" y="636625"/>
                  </a:lnTo>
                  <a:lnTo>
                    <a:pt x="1013129" y="636625"/>
                  </a:lnTo>
                  <a:lnTo>
                    <a:pt x="1013129" y="571449"/>
                  </a:lnTo>
                  <a:lnTo>
                    <a:pt x="1015695" y="555371"/>
                  </a:lnTo>
                  <a:lnTo>
                    <a:pt x="1022642" y="543636"/>
                  </a:lnTo>
                  <a:lnTo>
                    <a:pt x="1032840" y="536448"/>
                  </a:lnTo>
                  <a:lnTo>
                    <a:pt x="1045184" y="533996"/>
                  </a:lnTo>
                  <a:lnTo>
                    <a:pt x="1055052" y="535736"/>
                  </a:lnTo>
                  <a:lnTo>
                    <a:pt x="1063244" y="541159"/>
                  </a:lnTo>
                  <a:lnTo>
                    <a:pt x="1068819" y="550545"/>
                  </a:lnTo>
                  <a:lnTo>
                    <a:pt x="1070889" y="564197"/>
                  </a:lnTo>
                  <a:lnTo>
                    <a:pt x="1070889" y="636397"/>
                  </a:lnTo>
                  <a:lnTo>
                    <a:pt x="1098816" y="636397"/>
                  </a:lnTo>
                  <a:lnTo>
                    <a:pt x="1098816" y="554355"/>
                  </a:lnTo>
                  <a:lnTo>
                    <a:pt x="1098892" y="550037"/>
                  </a:lnTo>
                  <a:close/>
                </a:path>
                <a:path w="1218565" h="639444">
                  <a:moveTo>
                    <a:pt x="1218311" y="274078"/>
                  </a:moveTo>
                  <a:lnTo>
                    <a:pt x="1216634" y="257746"/>
                  </a:lnTo>
                  <a:lnTo>
                    <a:pt x="1210538" y="242824"/>
                  </a:lnTo>
                  <a:lnTo>
                    <a:pt x="1200505" y="230149"/>
                  </a:lnTo>
                  <a:lnTo>
                    <a:pt x="1187043" y="220586"/>
                  </a:lnTo>
                  <a:lnTo>
                    <a:pt x="1187361" y="220243"/>
                  </a:lnTo>
                  <a:lnTo>
                    <a:pt x="1172527" y="213664"/>
                  </a:lnTo>
                  <a:lnTo>
                    <a:pt x="1157236" y="208254"/>
                  </a:lnTo>
                  <a:lnTo>
                    <a:pt x="1141552" y="204038"/>
                  </a:lnTo>
                  <a:lnTo>
                    <a:pt x="1103312" y="196608"/>
                  </a:lnTo>
                  <a:lnTo>
                    <a:pt x="1085875" y="191084"/>
                  </a:lnTo>
                  <a:lnTo>
                    <a:pt x="1074483" y="183261"/>
                  </a:lnTo>
                  <a:lnTo>
                    <a:pt x="1070406" y="171907"/>
                  </a:lnTo>
                  <a:lnTo>
                    <a:pt x="1074039" y="160642"/>
                  </a:lnTo>
                  <a:lnTo>
                    <a:pt x="1083373" y="153441"/>
                  </a:lnTo>
                  <a:lnTo>
                    <a:pt x="1096149" y="149618"/>
                  </a:lnTo>
                  <a:lnTo>
                    <a:pt x="1110081" y="148501"/>
                  </a:lnTo>
                  <a:lnTo>
                    <a:pt x="1125639" y="149821"/>
                  </a:lnTo>
                  <a:lnTo>
                    <a:pt x="1140663" y="153670"/>
                  </a:lnTo>
                  <a:lnTo>
                    <a:pt x="1154836" y="159931"/>
                  </a:lnTo>
                  <a:lnTo>
                    <a:pt x="1167841" y="168516"/>
                  </a:lnTo>
                  <a:lnTo>
                    <a:pt x="1171105" y="171208"/>
                  </a:lnTo>
                  <a:lnTo>
                    <a:pt x="1207122" y="124739"/>
                  </a:lnTo>
                  <a:lnTo>
                    <a:pt x="1159281" y="100330"/>
                  </a:lnTo>
                  <a:lnTo>
                    <a:pt x="1110081" y="93141"/>
                  </a:lnTo>
                  <a:lnTo>
                    <a:pt x="1091387" y="93903"/>
                  </a:lnTo>
                  <a:lnTo>
                    <a:pt x="1039152" y="112217"/>
                  </a:lnTo>
                  <a:lnTo>
                    <a:pt x="1009294" y="155308"/>
                  </a:lnTo>
                  <a:lnTo>
                    <a:pt x="1007567" y="173189"/>
                  </a:lnTo>
                  <a:lnTo>
                    <a:pt x="1009256" y="190982"/>
                  </a:lnTo>
                  <a:lnTo>
                    <a:pt x="1039710" y="233108"/>
                  </a:lnTo>
                  <a:lnTo>
                    <a:pt x="1085380" y="251688"/>
                  </a:lnTo>
                  <a:lnTo>
                    <a:pt x="1126617" y="260832"/>
                  </a:lnTo>
                  <a:lnTo>
                    <a:pt x="1141615" y="265684"/>
                  </a:lnTo>
                  <a:lnTo>
                    <a:pt x="1151597" y="272059"/>
                  </a:lnTo>
                  <a:lnTo>
                    <a:pt x="1155230" y="280987"/>
                  </a:lnTo>
                  <a:lnTo>
                    <a:pt x="1152080" y="289242"/>
                  </a:lnTo>
                  <a:lnTo>
                    <a:pt x="1143444" y="296024"/>
                  </a:lnTo>
                  <a:lnTo>
                    <a:pt x="1130528" y="300596"/>
                  </a:lnTo>
                  <a:lnTo>
                    <a:pt x="1114526" y="302285"/>
                  </a:lnTo>
                  <a:lnTo>
                    <a:pt x="1092644" y="299783"/>
                  </a:lnTo>
                  <a:lnTo>
                    <a:pt x="1072134" y="292633"/>
                  </a:lnTo>
                  <a:lnTo>
                    <a:pt x="1053744" y="281178"/>
                  </a:lnTo>
                  <a:lnTo>
                    <a:pt x="1038199" y="265760"/>
                  </a:lnTo>
                  <a:lnTo>
                    <a:pt x="1035418" y="262369"/>
                  </a:lnTo>
                  <a:lnTo>
                    <a:pt x="989241" y="305435"/>
                  </a:lnTo>
                  <a:lnTo>
                    <a:pt x="1030058" y="339280"/>
                  </a:lnTo>
                  <a:lnTo>
                    <a:pt x="1076807" y="355396"/>
                  </a:lnTo>
                  <a:lnTo>
                    <a:pt x="1109687" y="358571"/>
                  </a:lnTo>
                  <a:lnTo>
                    <a:pt x="1129728" y="357479"/>
                  </a:lnTo>
                  <a:lnTo>
                    <a:pt x="1167930" y="346379"/>
                  </a:lnTo>
                  <a:lnTo>
                    <a:pt x="1199324" y="324358"/>
                  </a:lnTo>
                  <a:lnTo>
                    <a:pt x="1216190" y="292392"/>
                  </a:lnTo>
                  <a:lnTo>
                    <a:pt x="1218311" y="274078"/>
                  </a:lnTo>
                  <a:close/>
                </a:path>
                <a:path w="1218565" h="639444">
                  <a:moveTo>
                    <a:pt x="1218463" y="598131"/>
                  </a:moveTo>
                  <a:lnTo>
                    <a:pt x="1214272" y="582422"/>
                  </a:lnTo>
                  <a:lnTo>
                    <a:pt x="1203452" y="572541"/>
                  </a:lnTo>
                  <a:lnTo>
                    <a:pt x="1188605" y="566686"/>
                  </a:lnTo>
                  <a:lnTo>
                    <a:pt x="1160538" y="560438"/>
                  </a:lnTo>
                  <a:lnTo>
                    <a:pt x="1151001" y="556996"/>
                  </a:lnTo>
                  <a:lnTo>
                    <a:pt x="1144625" y="552323"/>
                  </a:lnTo>
                  <a:lnTo>
                    <a:pt x="1142301" y="546049"/>
                  </a:lnTo>
                  <a:lnTo>
                    <a:pt x="1144066" y="539775"/>
                  </a:lnTo>
                  <a:lnTo>
                    <a:pt x="1148892" y="535317"/>
                  </a:lnTo>
                  <a:lnTo>
                    <a:pt x="1156055" y="532650"/>
                  </a:lnTo>
                  <a:lnTo>
                    <a:pt x="1164831" y="531774"/>
                  </a:lnTo>
                  <a:lnTo>
                    <a:pt x="1173149" y="532485"/>
                  </a:lnTo>
                  <a:lnTo>
                    <a:pt x="1181201" y="534543"/>
                  </a:lnTo>
                  <a:lnTo>
                    <a:pt x="1188796" y="537921"/>
                  </a:lnTo>
                  <a:lnTo>
                    <a:pt x="1195768" y="542544"/>
                  </a:lnTo>
                  <a:lnTo>
                    <a:pt x="1211643" y="522058"/>
                  </a:lnTo>
                  <a:lnTo>
                    <a:pt x="1200810" y="515632"/>
                  </a:lnTo>
                  <a:lnTo>
                    <a:pt x="1189164" y="511035"/>
                  </a:lnTo>
                  <a:lnTo>
                    <a:pt x="1176934" y="508317"/>
                  </a:lnTo>
                  <a:lnTo>
                    <a:pt x="1164348" y="507555"/>
                  </a:lnTo>
                  <a:lnTo>
                    <a:pt x="1144968" y="509676"/>
                  </a:lnTo>
                  <a:lnTo>
                    <a:pt x="1128788" y="516458"/>
                  </a:lnTo>
                  <a:lnTo>
                    <a:pt x="1117688" y="528535"/>
                  </a:lnTo>
                  <a:lnTo>
                    <a:pt x="1113574" y="546519"/>
                  </a:lnTo>
                  <a:lnTo>
                    <a:pt x="1118057" y="564032"/>
                  </a:lnTo>
                  <a:lnTo>
                    <a:pt x="1129487" y="575386"/>
                  </a:lnTo>
                  <a:lnTo>
                    <a:pt x="1144778" y="582282"/>
                  </a:lnTo>
                  <a:lnTo>
                    <a:pt x="1160868" y="586422"/>
                  </a:lnTo>
                  <a:lnTo>
                    <a:pt x="1172159" y="588949"/>
                  </a:lnTo>
                  <a:lnTo>
                    <a:pt x="1181531" y="591794"/>
                  </a:lnTo>
                  <a:lnTo>
                    <a:pt x="1187932" y="595757"/>
                  </a:lnTo>
                  <a:lnTo>
                    <a:pt x="1190294" y="601649"/>
                  </a:lnTo>
                  <a:lnTo>
                    <a:pt x="1188605" y="606729"/>
                  </a:lnTo>
                  <a:lnTo>
                    <a:pt x="1183868" y="610857"/>
                  </a:lnTo>
                  <a:lnTo>
                    <a:pt x="1176604" y="613625"/>
                  </a:lnTo>
                  <a:lnTo>
                    <a:pt x="1167371" y="614629"/>
                  </a:lnTo>
                  <a:lnTo>
                    <a:pt x="1155687" y="613295"/>
                  </a:lnTo>
                  <a:lnTo>
                    <a:pt x="1144701" y="609498"/>
                  </a:lnTo>
                  <a:lnTo>
                    <a:pt x="1134846" y="603402"/>
                  </a:lnTo>
                  <a:lnTo>
                    <a:pt x="1126502" y="595198"/>
                  </a:lnTo>
                  <a:lnTo>
                    <a:pt x="1105877" y="614400"/>
                  </a:lnTo>
                  <a:lnTo>
                    <a:pt x="1118362" y="625297"/>
                  </a:lnTo>
                  <a:lnTo>
                    <a:pt x="1132738" y="633234"/>
                  </a:lnTo>
                  <a:lnTo>
                    <a:pt x="1148473" y="637984"/>
                  </a:lnTo>
                  <a:lnTo>
                    <a:pt x="1164907" y="639318"/>
                  </a:lnTo>
                  <a:lnTo>
                    <a:pt x="1185329" y="636485"/>
                  </a:lnTo>
                  <a:lnTo>
                    <a:pt x="1202423" y="628345"/>
                  </a:lnTo>
                  <a:lnTo>
                    <a:pt x="1214120" y="615378"/>
                  </a:lnTo>
                  <a:lnTo>
                    <a:pt x="1218463" y="59813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3675634" y="4087825"/>
            <a:ext cx="1570990" cy="307975"/>
          </a:xfrm>
          <a:prstGeom prst="rect">
            <a:avLst/>
          </a:prstGeom>
          <a:solidFill>
            <a:srgbClr val="FFFFFF"/>
          </a:solidFill>
        </p:spPr>
        <p:txBody>
          <a:bodyPr vert="horz" wrap="square" lIns="0" tIns="40640" rIns="0" bIns="0" rtlCol="0">
            <a:spAutoFit/>
          </a:bodyPr>
          <a:lstStyle/>
          <a:p>
            <a:pPr marL="108585" marR="0" lvl="0" indent="0"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Onsite</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laboratory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p:nvPr/>
        </p:nvSpPr>
        <p:spPr>
          <a:xfrm>
            <a:off x="4751578" y="3708780"/>
            <a:ext cx="218440" cy="367665"/>
          </a:xfrm>
          <a:custGeom>
            <a:avLst/>
            <a:gdLst/>
            <a:ahLst/>
            <a:cxnLst/>
            <a:rect l="l" t="t" r="r" b="b"/>
            <a:pathLst>
              <a:path w="218439" h="367664">
                <a:moveTo>
                  <a:pt x="145451" y="90293"/>
                </a:moveTo>
                <a:lnTo>
                  <a:pt x="0" y="348742"/>
                </a:lnTo>
                <a:lnTo>
                  <a:pt x="33274" y="367411"/>
                </a:lnTo>
                <a:lnTo>
                  <a:pt x="178614" y="108948"/>
                </a:lnTo>
                <a:lnTo>
                  <a:pt x="145451" y="90293"/>
                </a:lnTo>
                <a:close/>
              </a:path>
              <a:path w="218439" h="367664">
                <a:moveTo>
                  <a:pt x="214467" y="73660"/>
                </a:moveTo>
                <a:lnTo>
                  <a:pt x="154812" y="73660"/>
                </a:lnTo>
                <a:lnTo>
                  <a:pt x="187960" y="92329"/>
                </a:lnTo>
                <a:lnTo>
                  <a:pt x="178614" y="108948"/>
                </a:lnTo>
                <a:lnTo>
                  <a:pt x="211836" y="127635"/>
                </a:lnTo>
                <a:lnTo>
                  <a:pt x="214467" y="73660"/>
                </a:lnTo>
                <a:close/>
              </a:path>
              <a:path w="218439" h="367664">
                <a:moveTo>
                  <a:pt x="154812" y="73660"/>
                </a:moveTo>
                <a:lnTo>
                  <a:pt x="145451" y="90293"/>
                </a:lnTo>
                <a:lnTo>
                  <a:pt x="178614" y="108948"/>
                </a:lnTo>
                <a:lnTo>
                  <a:pt x="187960" y="92329"/>
                </a:lnTo>
                <a:lnTo>
                  <a:pt x="154812" y="73660"/>
                </a:lnTo>
                <a:close/>
              </a:path>
              <a:path w="218439" h="367664">
                <a:moveTo>
                  <a:pt x="218059" y="0"/>
                </a:moveTo>
                <a:lnTo>
                  <a:pt x="112268" y="71628"/>
                </a:lnTo>
                <a:lnTo>
                  <a:pt x="145451" y="90293"/>
                </a:lnTo>
                <a:lnTo>
                  <a:pt x="154812" y="73660"/>
                </a:lnTo>
                <a:lnTo>
                  <a:pt x="214467" y="73660"/>
                </a:lnTo>
                <a:lnTo>
                  <a:pt x="21805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2003425" y="1828114"/>
            <a:ext cx="1941830" cy="307975"/>
          </a:xfrm>
          <a:prstGeom prst="rect">
            <a:avLst/>
          </a:prstGeom>
          <a:solidFill>
            <a:srgbClr val="FFFFFF"/>
          </a:solidFill>
        </p:spPr>
        <p:txBody>
          <a:bodyPr vert="horz" wrap="square" lIns="0" tIns="40640" rIns="0" bIns="0" rtlCol="0">
            <a:spAutoFit/>
          </a:bodyPr>
          <a:lstStyle/>
          <a:p>
            <a:pPr marL="105410" marR="0" lvl="0" indent="0"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Automated</a:t>
            </a:r>
            <a:r>
              <a:rPr kumimoji="0" sz="1400" b="0"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filter</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press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p:nvPr/>
        </p:nvSpPr>
        <p:spPr>
          <a:xfrm>
            <a:off x="3336797" y="2130298"/>
            <a:ext cx="407670" cy="269875"/>
          </a:xfrm>
          <a:custGeom>
            <a:avLst/>
            <a:gdLst/>
            <a:ahLst/>
            <a:cxnLst/>
            <a:rect l="l" t="t" r="r" b="b"/>
            <a:pathLst>
              <a:path w="407670" h="269875">
                <a:moveTo>
                  <a:pt x="301030" y="224412"/>
                </a:moveTo>
                <a:lnTo>
                  <a:pt x="280542" y="256539"/>
                </a:lnTo>
                <a:lnTo>
                  <a:pt x="407542" y="269875"/>
                </a:lnTo>
                <a:lnTo>
                  <a:pt x="386533" y="234696"/>
                </a:lnTo>
                <a:lnTo>
                  <a:pt x="317118" y="234696"/>
                </a:lnTo>
                <a:lnTo>
                  <a:pt x="301030" y="224412"/>
                </a:lnTo>
                <a:close/>
              </a:path>
              <a:path w="407670" h="269875">
                <a:moveTo>
                  <a:pt x="321506" y="192302"/>
                </a:moveTo>
                <a:lnTo>
                  <a:pt x="301030" y="224412"/>
                </a:lnTo>
                <a:lnTo>
                  <a:pt x="317118" y="234696"/>
                </a:lnTo>
                <a:lnTo>
                  <a:pt x="337565" y="202564"/>
                </a:lnTo>
                <a:lnTo>
                  <a:pt x="321506" y="192302"/>
                </a:lnTo>
                <a:close/>
              </a:path>
              <a:path w="407670" h="269875">
                <a:moveTo>
                  <a:pt x="342011" y="160147"/>
                </a:moveTo>
                <a:lnTo>
                  <a:pt x="321506" y="192302"/>
                </a:lnTo>
                <a:lnTo>
                  <a:pt x="337565" y="202564"/>
                </a:lnTo>
                <a:lnTo>
                  <a:pt x="317118" y="234696"/>
                </a:lnTo>
                <a:lnTo>
                  <a:pt x="386533" y="234696"/>
                </a:lnTo>
                <a:lnTo>
                  <a:pt x="342011" y="160147"/>
                </a:lnTo>
                <a:close/>
              </a:path>
              <a:path w="407670" h="269875">
                <a:moveTo>
                  <a:pt x="20574" y="0"/>
                </a:moveTo>
                <a:lnTo>
                  <a:pt x="0" y="32003"/>
                </a:lnTo>
                <a:lnTo>
                  <a:pt x="301030" y="224412"/>
                </a:lnTo>
                <a:lnTo>
                  <a:pt x="321506" y="192302"/>
                </a:lnTo>
                <a:lnTo>
                  <a:pt x="2057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txBox="1"/>
          <p:nvPr/>
        </p:nvSpPr>
        <p:spPr>
          <a:xfrm>
            <a:off x="5729351" y="2184730"/>
            <a:ext cx="1898650" cy="307975"/>
          </a:xfrm>
          <a:prstGeom prst="rect">
            <a:avLst/>
          </a:prstGeom>
          <a:solidFill>
            <a:srgbClr val="FFFFFF"/>
          </a:solidFill>
        </p:spPr>
        <p:txBody>
          <a:bodyPr vert="horz" wrap="square" lIns="0" tIns="40640" rIns="0" bIns="0" rtlCol="0">
            <a:spAutoFit/>
          </a:bodyPr>
          <a:lstStyle/>
          <a:p>
            <a:pPr marL="132080" marR="0" lvl="0" indent="0"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Waste</a:t>
            </a:r>
            <a:r>
              <a:rPr kumimoji="0" sz="1400" b="0" i="0" u="none" strike="noStrike" kern="0" cap="none" spc="-6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gas</a:t>
            </a:r>
            <a:r>
              <a:rPr kumimoji="0" sz="1400" b="0"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treatment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p:nvPr/>
        </p:nvSpPr>
        <p:spPr>
          <a:xfrm>
            <a:off x="7627746" y="2294001"/>
            <a:ext cx="631825" cy="114300"/>
          </a:xfrm>
          <a:custGeom>
            <a:avLst/>
            <a:gdLst/>
            <a:ahLst/>
            <a:cxnLst/>
            <a:rect l="l" t="t" r="r" b="b"/>
            <a:pathLst>
              <a:path w="631825" h="114300">
                <a:moveTo>
                  <a:pt x="517398" y="0"/>
                </a:moveTo>
                <a:lnTo>
                  <a:pt x="517398" y="114300"/>
                </a:lnTo>
                <a:lnTo>
                  <a:pt x="593598" y="76200"/>
                </a:lnTo>
                <a:lnTo>
                  <a:pt x="536448" y="76200"/>
                </a:lnTo>
                <a:lnTo>
                  <a:pt x="536448" y="38100"/>
                </a:lnTo>
                <a:lnTo>
                  <a:pt x="593598" y="38100"/>
                </a:lnTo>
                <a:lnTo>
                  <a:pt x="517398" y="0"/>
                </a:lnTo>
                <a:close/>
              </a:path>
              <a:path w="631825" h="114300">
                <a:moveTo>
                  <a:pt x="517398" y="38100"/>
                </a:moveTo>
                <a:lnTo>
                  <a:pt x="0" y="38100"/>
                </a:lnTo>
                <a:lnTo>
                  <a:pt x="0" y="76200"/>
                </a:lnTo>
                <a:lnTo>
                  <a:pt x="517398" y="76200"/>
                </a:lnTo>
                <a:lnTo>
                  <a:pt x="517398" y="38100"/>
                </a:lnTo>
                <a:close/>
              </a:path>
              <a:path w="631825" h="114300">
                <a:moveTo>
                  <a:pt x="593598" y="38100"/>
                </a:moveTo>
                <a:lnTo>
                  <a:pt x="536448" y="38100"/>
                </a:lnTo>
                <a:lnTo>
                  <a:pt x="536448" y="76200"/>
                </a:lnTo>
                <a:lnTo>
                  <a:pt x="593598" y="76200"/>
                </a:lnTo>
                <a:lnTo>
                  <a:pt x="631698" y="57150"/>
                </a:lnTo>
                <a:lnTo>
                  <a:pt x="593598" y="3810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9799193" y="4087825"/>
            <a:ext cx="1378585" cy="307975"/>
          </a:xfrm>
          <a:prstGeom prst="rect">
            <a:avLst/>
          </a:prstGeom>
          <a:solidFill>
            <a:srgbClr val="FFFFFF"/>
          </a:solidFill>
        </p:spPr>
        <p:txBody>
          <a:bodyPr vert="horz" wrap="square" lIns="0" tIns="40640" rIns="0" bIns="0" rtlCol="0">
            <a:spAutoFit/>
          </a:bodyPr>
          <a:lstStyle/>
          <a:p>
            <a:pPr marL="123825" marR="0" lvl="0" indent="0" defTabSz="914400" eaLnBrk="1" fontAlgn="auto" latinLnBrk="0" hangingPunct="1">
              <a:lnSpc>
                <a:spcPct val="100000"/>
              </a:lnSpc>
              <a:spcBef>
                <a:spcPts val="320"/>
              </a:spcBef>
              <a:spcAft>
                <a:spcPts val="0"/>
              </a:spcAft>
              <a:buClrTx/>
              <a:buSzTx/>
              <a:buFontTx/>
              <a:buNone/>
              <a:tabLst/>
              <a:defRPr/>
            </a:pPr>
            <a:r>
              <a:rPr kumimoji="0" sz="1400" b="0" i="0" u="none" strike="noStrike" kern="0" cap="none" spc="-20" normalizeH="0" baseline="0" noProof="0" dirty="0">
                <a:ln>
                  <a:noFill/>
                </a:ln>
                <a:solidFill>
                  <a:sysClr val="windowText" lastClr="000000"/>
                </a:solidFill>
                <a:effectLst/>
                <a:uLnTx/>
                <a:uFillTx/>
                <a:latin typeface="Arial"/>
                <a:cs typeface="Arial"/>
              </a:rPr>
              <a:t>110m</a:t>
            </a:r>
            <a:r>
              <a:rPr kumimoji="0" sz="1400" b="0" i="0" u="none" strike="noStrike" kern="0" cap="none" spc="-6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long</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20" normalizeH="0" baseline="0" noProof="0" dirty="0">
                <a:ln>
                  <a:noFill/>
                </a:ln>
                <a:solidFill>
                  <a:sysClr val="windowText" lastClr="000000"/>
                </a:solidFill>
                <a:effectLst/>
                <a:uLnTx/>
                <a:uFillTx/>
                <a:latin typeface="Arial"/>
                <a:cs typeface="Arial"/>
              </a:rPr>
              <a:t>kiln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p:nvPr/>
        </p:nvSpPr>
        <p:spPr>
          <a:xfrm>
            <a:off x="9910318" y="3730116"/>
            <a:ext cx="386080" cy="360045"/>
          </a:xfrm>
          <a:custGeom>
            <a:avLst/>
            <a:gdLst/>
            <a:ahLst/>
            <a:cxnLst/>
            <a:rect l="l" t="t" r="r" b="b"/>
            <a:pathLst>
              <a:path w="386079" h="360045">
                <a:moveTo>
                  <a:pt x="96767" y="63761"/>
                </a:moveTo>
                <a:lnTo>
                  <a:pt x="70861" y="91698"/>
                </a:lnTo>
                <a:lnTo>
                  <a:pt x="359663" y="359663"/>
                </a:lnTo>
                <a:lnTo>
                  <a:pt x="385572" y="331850"/>
                </a:lnTo>
                <a:lnTo>
                  <a:pt x="96767" y="63761"/>
                </a:lnTo>
                <a:close/>
              </a:path>
              <a:path w="386079" h="360045">
                <a:moveTo>
                  <a:pt x="0" y="0"/>
                </a:moveTo>
                <a:lnTo>
                  <a:pt x="44957" y="119633"/>
                </a:lnTo>
                <a:lnTo>
                  <a:pt x="70861" y="91698"/>
                </a:lnTo>
                <a:lnTo>
                  <a:pt x="56896" y="78739"/>
                </a:lnTo>
                <a:lnTo>
                  <a:pt x="82803" y="50799"/>
                </a:lnTo>
                <a:lnTo>
                  <a:pt x="108785" y="50799"/>
                </a:lnTo>
                <a:lnTo>
                  <a:pt x="122681" y="35813"/>
                </a:lnTo>
                <a:lnTo>
                  <a:pt x="0" y="0"/>
                </a:lnTo>
                <a:close/>
              </a:path>
              <a:path w="386079" h="360045">
                <a:moveTo>
                  <a:pt x="82803" y="50799"/>
                </a:moveTo>
                <a:lnTo>
                  <a:pt x="56896" y="78739"/>
                </a:lnTo>
                <a:lnTo>
                  <a:pt x="70861" y="91698"/>
                </a:lnTo>
                <a:lnTo>
                  <a:pt x="96767" y="63761"/>
                </a:lnTo>
                <a:lnTo>
                  <a:pt x="82803" y="50799"/>
                </a:lnTo>
                <a:close/>
              </a:path>
              <a:path w="386079" h="360045">
                <a:moveTo>
                  <a:pt x="108785" y="50799"/>
                </a:moveTo>
                <a:lnTo>
                  <a:pt x="82803" y="50799"/>
                </a:lnTo>
                <a:lnTo>
                  <a:pt x="96767" y="63761"/>
                </a:lnTo>
                <a:lnTo>
                  <a:pt x="108785" y="50799"/>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9612756" y="1838528"/>
            <a:ext cx="1658620" cy="307975"/>
          </a:xfrm>
          <a:prstGeom prst="rect">
            <a:avLst/>
          </a:prstGeom>
          <a:solidFill>
            <a:srgbClr val="FFFFFF"/>
          </a:solidFill>
        </p:spPr>
        <p:txBody>
          <a:bodyPr vert="horz" wrap="square" lIns="0" tIns="40005" rIns="0" bIns="0" rtlCol="0">
            <a:spAutoFit/>
          </a:bodyPr>
          <a:lstStyle/>
          <a:p>
            <a:pPr marL="152400" marR="0" lvl="0" indent="0" defTabSz="914400" eaLnBrk="1" fontAlgn="auto" latinLnBrk="0" hangingPunct="1">
              <a:lnSpc>
                <a:spcPct val="100000"/>
              </a:lnSpc>
              <a:spcBef>
                <a:spcPts val="31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Rotainer</a:t>
            </a:r>
            <a:r>
              <a:rPr kumimoji="0" sz="1400" b="0"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logistics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p:nvPr/>
        </p:nvSpPr>
        <p:spPr>
          <a:xfrm>
            <a:off x="9913746" y="2169922"/>
            <a:ext cx="237490" cy="294005"/>
          </a:xfrm>
          <a:custGeom>
            <a:avLst/>
            <a:gdLst/>
            <a:ahLst/>
            <a:cxnLst/>
            <a:rect l="l" t="t" r="r" b="b"/>
            <a:pathLst>
              <a:path w="237490" h="294005">
                <a:moveTo>
                  <a:pt x="25907" y="168782"/>
                </a:moveTo>
                <a:lnTo>
                  <a:pt x="0" y="293877"/>
                </a:lnTo>
                <a:lnTo>
                  <a:pt x="115697" y="239522"/>
                </a:lnTo>
                <a:lnTo>
                  <a:pt x="104735" y="230886"/>
                </a:lnTo>
                <a:lnTo>
                  <a:pt x="74041" y="230886"/>
                </a:lnTo>
                <a:lnTo>
                  <a:pt x="44069" y="207390"/>
                </a:lnTo>
                <a:lnTo>
                  <a:pt x="55884" y="192399"/>
                </a:lnTo>
                <a:lnTo>
                  <a:pt x="25907" y="168782"/>
                </a:lnTo>
                <a:close/>
              </a:path>
              <a:path w="237490" h="294005">
                <a:moveTo>
                  <a:pt x="55884" y="192399"/>
                </a:moveTo>
                <a:lnTo>
                  <a:pt x="44069" y="207390"/>
                </a:lnTo>
                <a:lnTo>
                  <a:pt x="74041" y="230886"/>
                </a:lnTo>
                <a:lnTo>
                  <a:pt x="85803" y="215970"/>
                </a:lnTo>
                <a:lnTo>
                  <a:pt x="55884" y="192399"/>
                </a:lnTo>
                <a:close/>
              </a:path>
              <a:path w="237490" h="294005">
                <a:moveTo>
                  <a:pt x="85803" y="215970"/>
                </a:moveTo>
                <a:lnTo>
                  <a:pt x="74041" y="230886"/>
                </a:lnTo>
                <a:lnTo>
                  <a:pt x="104735" y="230886"/>
                </a:lnTo>
                <a:lnTo>
                  <a:pt x="85803" y="215970"/>
                </a:lnTo>
                <a:close/>
              </a:path>
              <a:path w="237490" h="294005">
                <a:moveTo>
                  <a:pt x="207518" y="0"/>
                </a:moveTo>
                <a:lnTo>
                  <a:pt x="55884" y="192399"/>
                </a:lnTo>
                <a:lnTo>
                  <a:pt x="85803" y="215970"/>
                </a:lnTo>
                <a:lnTo>
                  <a:pt x="237489" y="23622"/>
                </a:lnTo>
                <a:lnTo>
                  <a:pt x="20751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txBox="1"/>
          <p:nvPr/>
        </p:nvSpPr>
        <p:spPr>
          <a:xfrm>
            <a:off x="5314060" y="1215542"/>
            <a:ext cx="2331720" cy="523240"/>
          </a:xfrm>
          <a:prstGeom prst="rect">
            <a:avLst/>
          </a:prstGeom>
          <a:solidFill>
            <a:srgbClr val="FFFFFF"/>
          </a:solidFill>
        </p:spPr>
        <p:txBody>
          <a:bodyPr vert="horz" wrap="square" lIns="0" tIns="40005" rIns="0" bIns="0" rtlCol="0">
            <a:spAutoFit/>
          </a:bodyPr>
          <a:lstStyle/>
          <a:p>
            <a:pPr marL="0" marR="0" lvl="0" indent="0" algn="ctr" defTabSz="914400" eaLnBrk="1" fontAlgn="auto" latinLnBrk="0" hangingPunct="1">
              <a:lnSpc>
                <a:spcPct val="100000"/>
              </a:lnSpc>
              <a:spcBef>
                <a:spcPts val="31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Plume</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from</a:t>
            </a:r>
            <a:r>
              <a:rPr kumimoji="0" sz="1400" b="0"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stack</a:t>
            </a:r>
            <a:r>
              <a:rPr kumimoji="0" sz="1400" b="0" i="0" u="none" strike="noStrike" kern="0" cap="none" spc="-4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a:cs typeface="Arial"/>
              </a:rPr>
              <a:t>is</a:t>
            </a:r>
            <a:r>
              <a:rPr kumimoji="0" sz="1400" b="0" i="0" u="none" strike="noStrike" kern="0" cap="none" spc="-5"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water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635"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a:cs typeface="Arial"/>
              </a:rPr>
              <a:t>vapor</a:t>
            </a:r>
            <a:r>
              <a:rPr kumimoji="0" sz="1400" b="0" i="0" u="none" strike="noStrike" kern="0" cap="none" spc="-30" normalizeH="0" baseline="0" noProof="0" dirty="0">
                <a:ln>
                  <a:noFill/>
                </a:ln>
                <a:solidFill>
                  <a:sysClr val="windowText" lastClr="000000"/>
                </a:solidFill>
                <a:effectLst/>
                <a:uLnTx/>
                <a:uFillTx/>
                <a:latin typeface="Arial"/>
                <a:cs typeface="Arial"/>
              </a:rPr>
              <a:t> </a:t>
            </a:r>
            <a:r>
              <a:rPr kumimoji="0" sz="1400" b="0" i="0" u="none" strike="noStrike" kern="0" cap="none" spc="-10" normalizeH="0" baseline="0" noProof="0" dirty="0">
                <a:ln>
                  <a:noFill/>
                </a:ln>
                <a:solidFill>
                  <a:sysClr val="windowText" lastClr="000000"/>
                </a:solidFill>
                <a:effectLst/>
                <a:uLnTx/>
                <a:uFillTx/>
                <a:latin typeface="Arial"/>
                <a:cs typeface="Arial"/>
              </a:rPr>
              <a:t>(“steam”)</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p:nvPr/>
        </p:nvSpPr>
        <p:spPr>
          <a:xfrm>
            <a:off x="7645400" y="1419986"/>
            <a:ext cx="628650" cy="114300"/>
          </a:xfrm>
          <a:custGeom>
            <a:avLst/>
            <a:gdLst/>
            <a:ahLst/>
            <a:cxnLst/>
            <a:rect l="l" t="t" r="r" b="b"/>
            <a:pathLst>
              <a:path w="628650" h="114300">
                <a:moveTo>
                  <a:pt x="513969" y="0"/>
                </a:moveTo>
                <a:lnTo>
                  <a:pt x="513969" y="114300"/>
                </a:lnTo>
                <a:lnTo>
                  <a:pt x="590169" y="76200"/>
                </a:lnTo>
                <a:lnTo>
                  <a:pt x="533019" y="76200"/>
                </a:lnTo>
                <a:lnTo>
                  <a:pt x="533019" y="38100"/>
                </a:lnTo>
                <a:lnTo>
                  <a:pt x="590169" y="38100"/>
                </a:lnTo>
                <a:lnTo>
                  <a:pt x="513969" y="0"/>
                </a:lnTo>
                <a:close/>
              </a:path>
              <a:path w="628650" h="114300">
                <a:moveTo>
                  <a:pt x="513969" y="38100"/>
                </a:moveTo>
                <a:lnTo>
                  <a:pt x="0" y="38100"/>
                </a:lnTo>
                <a:lnTo>
                  <a:pt x="0" y="76200"/>
                </a:lnTo>
                <a:lnTo>
                  <a:pt x="513969" y="76200"/>
                </a:lnTo>
                <a:lnTo>
                  <a:pt x="513969" y="38100"/>
                </a:lnTo>
                <a:close/>
              </a:path>
              <a:path w="628650" h="114300">
                <a:moveTo>
                  <a:pt x="590169" y="38100"/>
                </a:moveTo>
                <a:lnTo>
                  <a:pt x="533019" y="38100"/>
                </a:lnTo>
                <a:lnTo>
                  <a:pt x="533019" y="76200"/>
                </a:lnTo>
                <a:lnTo>
                  <a:pt x="590169" y="76200"/>
                </a:lnTo>
                <a:lnTo>
                  <a:pt x="628269" y="57150"/>
                </a:lnTo>
                <a:lnTo>
                  <a:pt x="590169" y="3810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txBox="1"/>
          <p:nvPr/>
        </p:nvSpPr>
        <p:spPr>
          <a:xfrm>
            <a:off x="11937872" y="6460127"/>
            <a:ext cx="95885"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50" normalizeH="0" baseline="0" noProof="0" dirty="0">
                <a:ln>
                  <a:noFill/>
                </a:ln>
                <a:solidFill>
                  <a:sysClr val="windowText" lastClr="000000"/>
                </a:solidFill>
                <a:effectLst/>
                <a:uLnTx/>
                <a:uFillTx/>
                <a:latin typeface="Arial"/>
                <a:cs typeface="Arial"/>
              </a:rPr>
              <a:t>7</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613359" y="6518151"/>
            <a:ext cx="2105025" cy="175260"/>
          </a:xfrm>
          <a:prstGeom prst="rect">
            <a:avLst/>
          </a:prstGeom>
        </p:spPr>
        <p:txBody>
          <a:bodyPr vert="horz" wrap="square" lIns="0" tIns="635" rIns="0" bIns="0" rtlCol="0">
            <a:spAutoFit/>
          </a:bodyPr>
          <a:lstStyle/>
          <a:p>
            <a:pPr marL="12700" marR="0" lvl="0" indent="0" defTabSz="914400" eaLnBrk="1" fontAlgn="auto" latinLnBrk="0" hangingPunct="1">
              <a:lnSpc>
                <a:spcPct val="100000"/>
              </a:lnSpc>
              <a:spcBef>
                <a:spcPts val="5"/>
              </a:spcBef>
              <a:spcAft>
                <a:spcPts val="0"/>
              </a:spcAft>
              <a:buClrTx/>
              <a:buSzTx/>
              <a:buFontTx/>
              <a:buNone/>
              <a:tabLst/>
              <a:defRPr/>
            </a:pPr>
            <a:r>
              <a:rPr kumimoji="0" sz="1050" b="0" i="0" u="none" strike="noStrike" kern="0" cap="none" spc="0" normalizeH="0" baseline="0" noProof="0" dirty="0">
                <a:ln>
                  <a:noFill/>
                </a:ln>
                <a:solidFill>
                  <a:srgbClr val="FFFFFF"/>
                </a:solidFill>
                <a:effectLst/>
                <a:uLnTx/>
                <a:uFillTx/>
                <a:latin typeface="Arial"/>
                <a:cs typeface="Arial"/>
              </a:rPr>
              <a:t>Photo:</a:t>
            </a:r>
            <a:r>
              <a:rPr kumimoji="0" sz="1050" b="0" i="0" u="none" strike="noStrike" kern="0" cap="none" spc="-25" normalizeH="0" baseline="0" noProof="0" dirty="0">
                <a:ln>
                  <a:noFill/>
                </a:ln>
                <a:solidFill>
                  <a:srgbClr val="FFFFFF"/>
                </a:solidFill>
                <a:effectLst/>
                <a:uLnTx/>
                <a:uFillTx/>
                <a:latin typeface="Arial"/>
                <a:cs typeface="Arial"/>
              </a:rPr>
              <a:t> </a:t>
            </a:r>
            <a:r>
              <a:rPr kumimoji="0" sz="1050" b="0" i="0" u="none" strike="noStrike" kern="0" cap="none" spc="-10" normalizeH="0" baseline="0" noProof="0" dirty="0">
                <a:ln>
                  <a:noFill/>
                </a:ln>
                <a:solidFill>
                  <a:srgbClr val="FFFFFF"/>
                </a:solidFill>
                <a:effectLst/>
                <a:uLnTx/>
                <a:uFillTx/>
                <a:latin typeface="Arial"/>
                <a:cs typeface="Arial"/>
              </a:rPr>
              <a:t>Kalgoorlie</a:t>
            </a:r>
            <a:r>
              <a:rPr kumimoji="0" sz="1050" b="0" i="0" u="none" strike="noStrike" kern="0" cap="none" spc="-20" normalizeH="0" baseline="0" noProof="0" dirty="0">
                <a:ln>
                  <a:noFill/>
                </a:ln>
                <a:solidFill>
                  <a:srgbClr val="FFFFFF"/>
                </a:solidFill>
                <a:effectLst/>
                <a:uLnTx/>
                <a:uFillTx/>
                <a:latin typeface="Arial"/>
                <a:cs typeface="Arial"/>
              </a:rPr>
              <a:t> </a:t>
            </a:r>
            <a:r>
              <a:rPr kumimoji="0" sz="1050" b="0" i="0" u="none" strike="noStrike" kern="0" cap="none" spc="0" normalizeH="0" baseline="0" noProof="0" dirty="0">
                <a:ln>
                  <a:noFill/>
                </a:ln>
                <a:solidFill>
                  <a:srgbClr val="FFFFFF"/>
                </a:solidFill>
                <a:effectLst/>
                <a:uLnTx/>
                <a:uFillTx/>
                <a:latin typeface="Arial"/>
                <a:cs typeface="Arial"/>
              </a:rPr>
              <a:t>Facility</a:t>
            </a:r>
            <a:r>
              <a:rPr kumimoji="0" sz="1050" b="0" i="0" u="none" strike="noStrike" kern="0" cap="none" spc="-25" normalizeH="0" baseline="0" noProof="0" dirty="0">
                <a:ln>
                  <a:noFill/>
                </a:ln>
                <a:solidFill>
                  <a:srgbClr val="FFFFFF"/>
                </a:solidFill>
                <a:effectLst/>
                <a:uLnTx/>
                <a:uFillTx/>
                <a:latin typeface="Arial"/>
                <a:cs typeface="Arial"/>
              </a:rPr>
              <a:t> </a:t>
            </a:r>
            <a:r>
              <a:rPr kumimoji="0" sz="1050" b="0" i="0" u="none" strike="noStrike" kern="0" cap="none" spc="0" normalizeH="0" baseline="0" noProof="0" dirty="0">
                <a:ln>
                  <a:noFill/>
                </a:ln>
                <a:solidFill>
                  <a:srgbClr val="FFFFFF"/>
                </a:solidFill>
                <a:effectLst/>
                <a:uLnTx/>
                <a:uFillTx/>
                <a:latin typeface="Arial"/>
                <a:cs typeface="Arial"/>
              </a:rPr>
              <a:t>Nov</a:t>
            </a:r>
            <a:r>
              <a:rPr kumimoji="0" sz="1050" b="0" i="0" u="none" strike="noStrike" kern="0" cap="none" spc="-20" normalizeH="0" baseline="0" noProof="0" dirty="0">
                <a:ln>
                  <a:noFill/>
                </a:ln>
                <a:solidFill>
                  <a:srgbClr val="FFFFFF"/>
                </a:solidFill>
                <a:effectLst/>
                <a:uLnTx/>
                <a:uFillTx/>
                <a:latin typeface="Arial"/>
                <a:cs typeface="Arial"/>
              </a:rPr>
              <a:t> 2024</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NDO_REDO_REVISION" val="1"/>
</p:tagLst>
</file>

<file path=ppt/theme/theme1.xml><?xml version="1.0" encoding="utf-8"?>
<a:theme xmlns:a="http://schemas.openxmlformats.org/drawingml/2006/main" name="Office Theme">
  <a:themeElements>
    <a:clrScheme name="Custom 155">
      <a:dk1>
        <a:srgbClr val="000000"/>
      </a:dk1>
      <a:lt1>
        <a:sysClr val="window" lastClr="FFFFFF"/>
      </a:lt1>
      <a:dk2>
        <a:srgbClr val="002060"/>
      </a:dk2>
      <a:lt2>
        <a:srgbClr val="51AAB9"/>
      </a:lt2>
      <a:accent1>
        <a:srgbClr val="126DB6"/>
      </a:accent1>
      <a:accent2>
        <a:srgbClr val="FFC527"/>
      </a:accent2>
      <a:accent3>
        <a:srgbClr val="3697CA"/>
      </a:accent3>
      <a:accent4>
        <a:srgbClr val="245622"/>
      </a:accent4>
      <a:accent5>
        <a:srgbClr val="B02534"/>
      </a:accent5>
      <a:accent6>
        <a:srgbClr val="682A7E"/>
      </a:accent6>
      <a:hlink>
        <a:srgbClr val="51AAB9"/>
      </a:hlink>
      <a:folHlink>
        <a:srgbClr val="FFC527"/>
      </a:folHlink>
    </a:clrScheme>
    <a:fontScheme name="Custom 1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ynas Template V4" id="{68D46D6F-46F5-4D09-BDAB-DD7AC7A44061}" vid="{4675C940-2150-4BBB-BD90-BA371D75F76C}"/>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1AA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D1AB69AB8ACC43B1FAB67A6B0E31B1" ma:contentTypeVersion="17" ma:contentTypeDescription="Create a new document." ma:contentTypeScope="" ma:versionID="7f3b8c06b54d9d6155f9485d19aab7d9">
  <xsd:schema xmlns:xsd="http://www.w3.org/2001/XMLSchema" xmlns:xs="http://www.w3.org/2001/XMLSchema" xmlns:p="http://schemas.microsoft.com/office/2006/metadata/properties" xmlns:ns2="5a2b3ba0-54a0-4e0d-bbd0-ae4fd6e82b27" xmlns:ns3="fb902b94-d07a-49ab-8784-08000e8fb4e2" targetNamespace="http://schemas.microsoft.com/office/2006/metadata/properties" ma:root="true" ma:fieldsID="1a889b429c3bcc4a83e5c2dd316ceb7b" ns2:_="" ns3:_="">
    <xsd:import namespace="5a2b3ba0-54a0-4e0d-bbd0-ae4fd6e82b27"/>
    <xsd:import namespace="fb902b94-d07a-49ab-8784-08000e8fb4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b3ba0-54a0-4e0d-bbd0-ae4fd6e82b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c78eb3d-97dd-4baf-b22f-3cdec214898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902b94-d07a-49ab-8784-08000e8fb4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c41710e-2cbd-4cee-8dc1-2d4c27f3c614}" ma:internalName="TaxCatchAll" ma:showField="CatchAllData" ma:web="fb902b94-d07a-49ab-8784-08000e8fb4e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b902b94-d07a-49ab-8784-08000e8fb4e2" xsi:nil="true"/>
    <SharedWithUsers xmlns="fb902b94-d07a-49ab-8784-08000e8fb4e2">
      <UserInfo>
        <DisplayName>Jennifer Parker</DisplayName>
        <AccountId>32</AccountId>
        <AccountType/>
      </UserInfo>
      <UserInfo>
        <DisplayName>Daniel Havas</DisplayName>
        <AccountId>10</AccountId>
        <AccountType/>
      </UserInfo>
    </SharedWithUsers>
    <lcf76f155ced4ddcb4097134ff3c332f xmlns="5a2b3ba0-54a0-4e0d-bbd0-ae4fd6e82b2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26B6D3-4E3A-4DC2-B005-FE02C55257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2b3ba0-54a0-4e0d-bbd0-ae4fd6e82b27"/>
    <ds:schemaRef ds:uri="fb902b94-d07a-49ab-8784-08000e8fb4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072E99-1FB9-46CC-8DE0-1CD742DF90B2}">
  <ds:schemaRefs>
    <ds:schemaRef ds:uri="fb902b94-d07a-49ab-8784-08000e8fb4e2"/>
    <ds:schemaRef ds:uri="http://www.w3.org/XML/1998/namespace"/>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5a2b3ba0-54a0-4e0d-bbd0-ae4fd6e82b27"/>
    <ds:schemaRef ds:uri="http://purl.org/dc/terms/"/>
  </ds:schemaRefs>
</ds:datastoreItem>
</file>

<file path=customXml/itemProps3.xml><?xml version="1.0" encoding="utf-8"?>
<ds:datastoreItem xmlns:ds="http://schemas.openxmlformats.org/officeDocument/2006/customXml" ds:itemID="{29B50F99-5AA1-4065-A37D-E15823BCC6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2345</TotalTime>
  <Words>3080</Words>
  <Application>Microsoft Office PowerPoint</Application>
  <PresentationFormat>宽屏</PresentationFormat>
  <Paragraphs>188</Paragraphs>
  <Slides>20</Slides>
  <Notes>7</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20</vt:i4>
      </vt:variant>
    </vt:vector>
  </HeadingPairs>
  <TitlesOfParts>
    <vt:vector size="28" baseType="lpstr">
      <vt:lpstr>MCQ Global Medium</vt:lpstr>
      <vt:lpstr>Arial</vt:lpstr>
      <vt:lpstr>Calibri</vt:lpstr>
      <vt:lpstr>Times New Roman</vt:lpstr>
      <vt:lpstr>Verdana</vt:lpstr>
      <vt:lpstr>Wingdings</vt:lpstr>
      <vt:lpstr>Office Theme</vt:lpstr>
      <vt:lpstr>2_Office Theme</vt:lpstr>
      <vt:lpstr>Lynas Rare Earths Update  Xiamen, 14 May 2026</vt:lpstr>
      <vt:lpstr>PowerPoint 演示文稿</vt:lpstr>
      <vt:lpstr>PowerPoint 演示文稿</vt:lpstr>
      <vt:lpstr>PowerPoint 演示文稿</vt:lpstr>
      <vt:lpstr>PowerPoint 演示文稿</vt:lpstr>
      <vt:lpstr>Lynas 2025 investments complete</vt:lpstr>
      <vt:lpstr>Mt Weld concentrate plant expansion</vt:lpstr>
      <vt:lpstr>PowerPoint 演示文稿</vt:lpstr>
      <vt:lpstr>Kalgoorlie Rare Earths Processing Facility</vt:lpstr>
      <vt:lpstr>Lynas Malaysia</vt:lpstr>
      <vt:lpstr>PowerPoint 演示文稿</vt:lpstr>
      <vt:lpstr>PowerPoint 演示文稿</vt:lpstr>
      <vt:lpstr>Lynas provides an ethical and responsible supply chain from mine to finished product</vt:lpstr>
      <vt:lpstr>PowerPoint 演示文稿</vt:lpstr>
      <vt:lpstr>PowerPoint 演示文稿</vt:lpstr>
      <vt:lpstr>PowerPoint 演示文稿</vt:lpstr>
      <vt:lpstr>PowerPoint 演示文稿</vt:lpstr>
      <vt:lpstr>PowerPoint 演示文稿</vt:lpstr>
      <vt:lpstr>PowerPoint 演示文稿</vt:lpstr>
      <vt:lpstr>Appendix A: JORC Compliance and Competent  Person’s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full page image</dc:title>
  <dc:creator>Lauren Stutchbury</dc:creator>
  <cp:lastModifiedBy>Vivian Pang</cp:lastModifiedBy>
  <cp:revision>23</cp:revision>
  <cp:lastPrinted>2022-05-05T01:51:37Z</cp:lastPrinted>
  <dcterms:created xsi:type="dcterms:W3CDTF">2021-03-31T05:09:12Z</dcterms:created>
  <dcterms:modified xsi:type="dcterms:W3CDTF">2026-05-08T05:56:50Z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0x0101000ED1AB69AB8ACC43B1FAB67A6B0E31B1</vt:lpwstr>
  </property>
</Properties>
</file>